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98" r:id="rId5"/>
    <p:sldMasterId id="2147483825" r:id="rId6"/>
    <p:sldMasterId id="2147483841" r:id="rId7"/>
  </p:sldMasterIdLst>
  <p:notesMasterIdLst>
    <p:notesMasterId r:id="rId18"/>
  </p:notesMasterIdLst>
  <p:handoutMasterIdLst>
    <p:handoutMasterId r:id="rId19"/>
  </p:handoutMasterIdLst>
  <p:sldIdLst>
    <p:sldId id="637" r:id="rId8"/>
    <p:sldId id="639" r:id="rId9"/>
    <p:sldId id="616" r:id="rId10"/>
    <p:sldId id="644" r:id="rId11"/>
    <p:sldId id="633" r:id="rId12"/>
    <p:sldId id="640" r:id="rId13"/>
    <p:sldId id="641" r:id="rId14"/>
    <p:sldId id="642" r:id="rId15"/>
    <p:sldId id="643" r:id="rId16"/>
    <p:sldId id="617" r:id="rId17"/>
  </p:sldIdLst>
  <p:sldSz cx="12192000" cy="6858000"/>
  <p:notesSz cx="9872663" cy="6797675"/>
  <p:custDataLst>
    <p:tags r:id="rId20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1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90DA7C-0E71-FCF7-A176-B49A7551894D}" name="Desiree van den Berg" initials="DvdB" userId="S::desiree@pptsolutions.nl::64febbdd-3b31-4005-8397-21e42eb5b8bd" providerId="AD"/>
  <p188:author id="{67B4FC7F-C4FD-C457-24C1-4E7E31F339F0}" name="Toon Tesser" initials="TT" userId="S::toon@nosuch.nl::bd275a09-d1ba-4db7-87ca-589039cc23da" providerId="AD"/>
  <p188:author id="{1FF68E91-E35D-D968-3800-7A5BA656817E}" name="Victor Hurks" initials="VH" userId="S::victor@pptsolutions.nl::e167889c-9689-4d68-9f16-74eb60f289f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uck Koene" initials="PK" lastIdx="289" clrIdx="0"/>
  <p:cmAuthor id="1" name="Kelsey Luhrman" initials="KL" lastIdx="9" clrIdx="1"/>
  <p:cmAuthor id="2" name="Jongen, Annick" initials="JA" lastIdx="15" clrIdx="2"/>
  <p:cmAuthor id="3" name="Ilse de Groot" initials="IdG" lastIdx="10" clrIdx="3"/>
  <p:cmAuthor id="4" name="Vossenberg, Imke" initials="VI" lastIdx="1" clrIdx="4">
    <p:extLst>
      <p:ext uri="{19B8F6BF-5375-455C-9EA6-DF929625EA0E}">
        <p15:presenceInfo xmlns:p15="http://schemas.microsoft.com/office/powerpoint/2012/main" userId="S-1-5-21-3047471534-2082017417-1329701734-117357" providerId="AD"/>
      </p:ext>
    </p:extLst>
  </p:cmAuthor>
  <p:cmAuthor id="5" name="Marc Beaujean" initials="MB" lastIdx="2" clrIdx="5">
    <p:extLst>
      <p:ext uri="{19B8F6BF-5375-455C-9EA6-DF929625EA0E}">
        <p15:presenceInfo xmlns:p15="http://schemas.microsoft.com/office/powerpoint/2012/main" userId="S::marc@digidrift.nl::e5a43326-cfa8-42dd-b4d2-8bd32a3eda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73"/>
    <a:srgbClr val="FF9900"/>
    <a:srgbClr val="002C51"/>
    <a:srgbClr val="F39200"/>
    <a:srgbClr val="3E6F64"/>
    <a:srgbClr val="FFFFFF"/>
    <a:srgbClr val="809BAF"/>
    <a:srgbClr val="D9D9D9"/>
    <a:srgbClr val="F3F5F6"/>
    <a:srgbClr val="A6AE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ijl, thema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C083E6E3-FA7D-4D7B-A595-EF9225AFEA82}" styleName="Stijl, licht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ijl, licht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Stijl, licht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Stijl, licht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46F890A9-2807-4EBB-B81D-B2AA78EC7F39}" styleName="Stijl, donker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Stijl, donker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Stijl, donker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89424" autoAdjust="0"/>
  </p:normalViewPr>
  <p:slideViewPr>
    <p:cSldViewPr snapToGrid="0">
      <p:cViewPr varScale="1">
        <p:scale>
          <a:sx n="83" d="100"/>
          <a:sy n="83" d="100"/>
        </p:scale>
        <p:origin x="686" y="10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90" d="100"/>
          <a:sy n="90" d="100"/>
        </p:scale>
        <p:origin x="6552" y="1680"/>
      </p:cViewPr>
      <p:guideLst>
        <p:guide orient="horz" pos="2141"/>
        <p:guide pos="311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27815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592227" y="1"/>
            <a:ext cx="427815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42B37-1163-4E9F-844C-CDA7D364C500}" type="datetime1">
              <a:rPr lang="nl-NL" smtClean="0"/>
              <a:t>26-9-2024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2" y="6456614"/>
            <a:ext cx="427815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/>
              <a:t>VDL Groep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592227" y="6456614"/>
            <a:ext cx="427815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175B1-DE86-4898-A0A0-87A615F7BD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87020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592227" y="6456614"/>
            <a:ext cx="427815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DD0AE-0363-457F-9FDA-21A489EDFFC4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6F0AFF0D-3210-DE8F-17BE-C262F3FDF8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86807" y="3270974"/>
            <a:ext cx="7899052" cy="26775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186110B-C042-219F-9E8D-7BEF07C915E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591129" y="2"/>
            <a:ext cx="4279230" cy="3409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1BAA9-5221-FB40-AC4D-521EDA8B69A8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839C272-A32B-F6F5-34FA-7DC17B2ACF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6700"/>
            <a:ext cx="4279230" cy="34097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2" name="Slide Image Placeholder 11">
            <a:extLst>
              <a:ext uri="{FF2B5EF4-FFF2-40B4-BE49-F238E27FC236}">
                <a16:creationId xmlns:a16="http://schemas.microsoft.com/office/drawing/2014/main" id="{C74A37FF-9C9F-9C9E-93B4-F942BEBF87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50900"/>
            <a:ext cx="4075113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>
            <a:extLst>
              <a:ext uri="{FF2B5EF4-FFF2-40B4-BE49-F238E27FC236}">
                <a16:creationId xmlns:a16="http://schemas.microsoft.com/office/drawing/2014/main" id="{145050CB-4828-2C18-7D1E-275D851DB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9230" cy="3409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9437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DD0AE-0363-457F-9FDA-21A489EDFFC4}" type="slidenum">
              <a:rPr lang="nl-NL" smtClean="0"/>
              <a:t>1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D1A9BD-AB81-4645-8F29-A06786F3641E}" type="datetime1">
              <a:rPr lang="en-GB" smtClean="0"/>
              <a:t>26/09/2024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269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DD0AE-0363-457F-9FDA-21A489EDFFC4}" type="slidenum">
              <a:rPr lang="nl-NL" smtClean="0"/>
              <a:t>2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D1A9BD-AB81-4645-8F29-A06786F3641E}" type="datetime1">
              <a:rPr lang="en-GB" smtClean="0"/>
              <a:t>26/09/2024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49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DD0AE-0363-457F-9FDA-21A489EDFFC4}" type="slidenum">
              <a:rPr lang="nl-NL" smtClean="0"/>
              <a:t>3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190992-51DC-4641-8117-8AA93046AC35}" type="datetime1">
              <a:rPr lang="en-GB" smtClean="0"/>
              <a:t>26/09/2024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850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nl-NL" dirty="0">
                <a:solidFill>
                  <a:schemeClr val="tx1"/>
                </a:solidFill>
                <a:latin typeface="Arial" pitchFamily="34"/>
                <a:cs typeface="Arial" pitchFamily="34"/>
              </a:rPr>
              <a:t>Sinds de laatste overname van VDL Rena </a:t>
            </a:r>
            <a:r>
              <a:rPr lang="nl-NL" dirty="0" err="1">
                <a:solidFill>
                  <a:schemeClr val="tx1"/>
                </a:solidFill>
                <a:latin typeface="Arial" pitchFamily="34"/>
                <a:cs typeface="Arial" pitchFamily="34"/>
              </a:rPr>
              <a:t>Electronica</a:t>
            </a:r>
            <a:r>
              <a:rPr lang="nl-NL" dirty="0">
                <a:solidFill>
                  <a:schemeClr val="tx1"/>
                </a:solidFill>
                <a:latin typeface="Arial" pitchFamily="34"/>
                <a:cs typeface="Arial" pitchFamily="34"/>
              </a:rPr>
              <a:t> in Q4 2023 zijn we met </a:t>
            </a:r>
            <a:r>
              <a:rPr lang="nl-NL" sz="1200" dirty="0">
                <a:solidFill>
                  <a:schemeClr val="tx1"/>
                </a:solidFill>
                <a:latin typeface="Arial" pitchFamily="34"/>
                <a:cs typeface="Arial" pitchFamily="34"/>
              </a:rPr>
              <a:t>108 bedrijven. </a:t>
            </a:r>
          </a:p>
          <a:p>
            <a:pPr marL="0" lvl="0" indent="0">
              <a:buFontTx/>
              <a:buNone/>
            </a:pPr>
            <a:endParaRPr lang="nl-NL" sz="1200" dirty="0">
              <a:solidFill>
                <a:schemeClr val="tx1"/>
              </a:solidFill>
              <a:latin typeface="Arial" pitchFamily="34"/>
              <a:cs typeface="Arial" pitchFamily="34"/>
            </a:endParaRPr>
          </a:p>
          <a:p>
            <a:pPr marL="0" lvl="0" indent="0">
              <a:buFontTx/>
              <a:buNone/>
            </a:pPr>
            <a:r>
              <a:rPr lang="nl-NL" dirty="0">
                <a:solidFill>
                  <a:schemeClr val="tx1"/>
                </a:solidFill>
                <a:latin typeface="Arial" pitchFamily="34"/>
                <a:cs typeface="Arial" pitchFamily="34"/>
              </a:rPr>
              <a:t>Onze solvabiliteit blijft met 60,3% nog altijd zeer hoog. </a:t>
            </a:r>
          </a:p>
          <a:p>
            <a:endParaRPr lang="nl-NL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DD0AE-0363-457F-9FDA-21A489EDFFC4}" type="slidenum">
              <a:rPr lang="nl-NL" smtClean="0"/>
              <a:t>4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930002-CBC0-430F-9106-48C860E3173C}" type="datetime1">
              <a:rPr lang="nl-NL" smtClean="0"/>
              <a:t>26-9-2024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VDL Groep</a:t>
            </a:r>
          </a:p>
        </p:txBody>
      </p:sp>
    </p:spTree>
    <p:extLst>
      <p:ext uri="{BB962C8B-B14F-4D97-AF65-F5344CB8AC3E}">
        <p14:creationId xmlns:p14="http://schemas.microsoft.com/office/powerpoint/2010/main" val="4076926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nl-NL" dirty="0">
                <a:solidFill>
                  <a:schemeClr val="tx1"/>
                </a:solidFill>
                <a:latin typeface="Arial" pitchFamily="34"/>
                <a:cs typeface="Arial" pitchFamily="34"/>
              </a:rPr>
              <a:t>Sinds de laatste overname van VDL Rena </a:t>
            </a:r>
            <a:r>
              <a:rPr lang="nl-NL" dirty="0" err="1">
                <a:solidFill>
                  <a:schemeClr val="tx1"/>
                </a:solidFill>
                <a:latin typeface="Arial" pitchFamily="34"/>
                <a:cs typeface="Arial" pitchFamily="34"/>
              </a:rPr>
              <a:t>Electronica</a:t>
            </a:r>
            <a:r>
              <a:rPr lang="nl-NL" dirty="0">
                <a:solidFill>
                  <a:schemeClr val="tx1"/>
                </a:solidFill>
                <a:latin typeface="Arial" pitchFamily="34"/>
                <a:cs typeface="Arial" pitchFamily="34"/>
              </a:rPr>
              <a:t> in Q4 2023 zijn we met </a:t>
            </a:r>
            <a:r>
              <a:rPr lang="nl-NL" sz="1200" dirty="0">
                <a:solidFill>
                  <a:schemeClr val="tx1"/>
                </a:solidFill>
                <a:latin typeface="Arial" pitchFamily="34"/>
                <a:cs typeface="Arial" pitchFamily="34"/>
              </a:rPr>
              <a:t>108 bedrijven. </a:t>
            </a:r>
          </a:p>
          <a:p>
            <a:pPr marL="0" lvl="0" indent="0">
              <a:buFontTx/>
              <a:buNone/>
            </a:pPr>
            <a:endParaRPr lang="nl-NL" sz="1200" dirty="0">
              <a:solidFill>
                <a:schemeClr val="tx1"/>
              </a:solidFill>
              <a:latin typeface="Arial" pitchFamily="34"/>
              <a:cs typeface="Arial" pitchFamily="34"/>
            </a:endParaRPr>
          </a:p>
          <a:p>
            <a:pPr marL="0" lvl="0" indent="0">
              <a:buFontTx/>
              <a:buNone/>
            </a:pPr>
            <a:r>
              <a:rPr lang="nl-NL" dirty="0">
                <a:solidFill>
                  <a:schemeClr val="tx1"/>
                </a:solidFill>
                <a:latin typeface="Arial" pitchFamily="34"/>
                <a:cs typeface="Arial" pitchFamily="34"/>
              </a:rPr>
              <a:t>Onze solvabiliteit blijft met 60,3% nog altijd zeer hoog. </a:t>
            </a:r>
          </a:p>
          <a:p>
            <a:endParaRPr lang="nl-NL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DD0AE-0363-457F-9FDA-21A489EDFFC4}" type="slidenum">
              <a:rPr lang="nl-NL" smtClean="0"/>
              <a:t>5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930002-CBC0-430F-9106-48C860E3173C}" type="datetime1">
              <a:rPr lang="nl-NL" smtClean="0"/>
              <a:t>26-9-2024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VDL Groep</a:t>
            </a:r>
          </a:p>
        </p:txBody>
      </p:sp>
    </p:spTree>
    <p:extLst>
      <p:ext uri="{BB962C8B-B14F-4D97-AF65-F5344CB8AC3E}">
        <p14:creationId xmlns:p14="http://schemas.microsoft.com/office/powerpoint/2010/main" val="1398963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nl-NL" dirty="0">
                <a:solidFill>
                  <a:schemeClr val="tx1"/>
                </a:solidFill>
                <a:latin typeface="Arial" pitchFamily="34"/>
                <a:cs typeface="Arial" pitchFamily="34"/>
              </a:rPr>
              <a:t>Sinds de laatste overname van VDL Rena </a:t>
            </a:r>
            <a:r>
              <a:rPr lang="nl-NL" dirty="0" err="1">
                <a:solidFill>
                  <a:schemeClr val="tx1"/>
                </a:solidFill>
                <a:latin typeface="Arial" pitchFamily="34"/>
                <a:cs typeface="Arial" pitchFamily="34"/>
              </a:rPr>
              <a:t>Electronica</a:t>
            </a:r>
            <a:r>
              <a:rPr lang="nl-NL" dirty="0">
                <a:solidFill>
                  <a:schemeClr val="tx1"/>
                </a:solidFill>
                <a:latin typeface="Arial" pitchFamily="34"/>
                <a:cs typeface="Arial" pitchFamily="34"/>
              </a:rPr>
              <a:t> in Q4 2023 zijn we met </a:t>
            </a:r>
            <a:r>
              <a:rPr lang="nl-NL" sz="1200" dirty="0">
                <a:solidFill>
                  <a:schemeClr val="tx1"/>
                </a:solidFill>
                <a:latin typeface="Arial" pitchFamily="34"/>
                <a:cs typeface="Arial" pitchFamily="34"/>
              </a:rPr>
              <a:t>108 bedrijven. </a:t>
            </a:r>
          </a:p>
          <a:p>
            <a:pPr marL="0" lvl="0" indent="0">
              <a:buFontTx/>
              <a:buNone/>
            </a:pPr>
            <a:endParaRPr lang="nl-NL" sz="1200" dirty="0">
              <a:solidFill>
                <a:schemeClr val="tx1"/>
              </a:solidFill>
              <a:latin typeface="Arial" pitchFamily="34"/>
              <a:cs typeface="Arial" pitchFamily="34"/>
            </a:endParaRPr>
          </a:p>
          <a:p>
            <a:pPr marL="0" lvl="0" indent="0">
              <a:buFontTx/>
              <a:buNone/>
            </a:pPr>
            <a:r>
              <a:rPr lang="nl-NL" dirty="0">
                <a:solidFill>
                  <a:schemeClr val="tx1"/>
                </a:solidFill>
                <a:latin typeface="Arial" pitchFamily="34"/>
                <a:cs typeface="Arial" pitchFamily="34"/>
              </a:rPr>
              <a:t>Onze solvabiliteit blijft met 60,3% nog altijd zeer hoog. </a:t>
            </a:r>
          </a:p>
          <a:p>
            <a:endParaRPr lang="nl-NL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DD0AE-0363-457F-9FDA-21A489EDFFC4}" type="slidenum">
              <a:rPr lang="nl-NL" smtClean="0"/>
              <a:t>6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930002-CBC0-430F-9106-48C860E3173C}" type="datetime1">
              <a:rPr lang="nl-NL" smtClean="0"/>
              <a:t>26-9-2024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VDL Groep</a:t>
            </a:r>
          </a:p>
        </p:txBody>
      </p:sp>
    </p:spTree>
    <p:extLst>
      <p:ext uri="{BB962C8B-B14F-4D97-AF65-F5344CB8AC3E}">
        <p14:creationId xmlns:p14="http://schemas.microsoft.com/office/powerpoint/2010/main" val="3985740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DD0AE-0363-457F-9FDA-21A489EDFFC4}" type="slidenum">
              <a:rPr lang="nl-NL" smtClean="0"/>
              <a:t>10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AF8F6EB-06BF-414E-A06A-6AE131FF8367}" type="datetime1">
              <a:rPr lang="en-GB" smtClean="0"/>
              <a:t>26/09/2024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929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60543B2-5A40-4C6D-8BD4-72E39116F6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649F"/>
              </a:gs>
              <a:gs pos="75000">
                <a:srgbClr val="004878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E8EED0B9-49E2-B291-8D6F-E81F5E220523}"/>
              </a:ext>
            </a:extLst>
          </p:cNvPr>
          <p:cNvSpPr/>
          <p:nvPr userDrawn="1"/>
        </p:nvSpPr>
        <p:spPr>
          <a:xfrm>
            <a:off x="8690239" y="6158975"/>
            <a:ext cx="2495692" cy="205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82" name="Picture Placeholder 81">
            <a:extLst>
              <a:ext uri="{FF2B5EF4-FFF2-40B4-BE49-F238E27FC236}">
                <a16:creationId xmlns:a16="http://schemas.microsoft.com/office/drawing/2014/main" id="{EFA0EC64-66DD-7B30-2B6B-55748D502A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2579" y="3306902"/>
            <a:ext cx="3681405" cy="3551098"/>
          </a:xfrm>
          <a:custGeom>
            <a:avLst/>
            <a:gdLst>
              <a:gd name="connsiteX0" fmla="*/ 2514206 w 3681405"/>
              <a:gd name="connsiteY0" fmla="*/ 2930995 h 3551098"/>
              <a:gd name="connsiteX1" fmla="*/ 2527358 w 3681405"/>
              <a:gd name="connsiteY1" fmla="*/ 2930995 h 3551098"/>
              <a:gd name="connsiteX2" fmla="*/ 2542985 w 3681405"/>
              <a:gd name="connsiteY2" fmla="*/ 2946101 h 3551098"/>
              <a:gd name="connsiteX3" fmla="*/ 2526577 w 3681405"/>
              <a:gd name="connsiteY3" fmla="*/ 2962640 h 3551098"/>
              <a:gd name="connsiteX4" fmla="*/ 2514206 w 3681405"/>
              <a:gd name="connsiteY4" fmla="*/ 2962640 h 3551098"/>
              <a:gd name="connsiteX5" fmla="*/ 2342756 w 3681405"/>
              <a:gd name="connsiteY5" fmla="*/ 2930995 h 3551098"/>
              <a:gd name="connsiteX6" fmla="*/ 2353825 w 3681405"/>
              <a:gd name="connsiteY6" fmla="*/ 2930995 h 3551098"/>
              <a:gd name="connsiteX7" fmla="*/ 2370103 w 3681405"/>
              <a:gd name="connsiteY7" fmla="*/ 2947143 h 3551098"/>
              <a:gd name="connsiteX8" fmla="*/ 2353434 w 3681405"/>
              <a:gd name="connsiteY8" fmla="*/ 2966026 h 3551098"/>
              <a:gd name="connsiteX9" fmla="*/ 2342756 w 3681405"/>
              <a:gd name="connsiteY9" fmla="*/ 2966026 h 3551098"/>
              <a:gd name="connsiteX10" fmla="*/ 1552180 w 3681405"/>
              <a:gd name="connsiteY10" fmla="*/ 2930995 h 3551098"/>
              <a:gd name="connsiteX11" fmla="*/ 1565333 w 3681405"/>
              <a:gd name="connsiteY11" fmla="*/ 2930995 h 3551098"/>
              <a:gd name="connsiteX12" fmla="*/ 1580960 w 3681405"/>
              <a:gd name="connsiteY12" fmla="*/ 2946101 h 3551098"/>
              <a:gd name="connsiteX13" fmla="*/ 1564552 w 3681405"/>
              <a:gd name="connsiteY13" fmla="*/ 2962640 h 3551098"/>
              <a:gd name="connsiteX14" fmla="*/ 1552180 w 3681405"/>
              <a:gd name="connsiteY14" fmla="*/ 2962640 h 3551098"/>
              <a:gd name="connsiteX15" fmla="*/ 761606 w 3681405"/>
              <a:gd name="connsiteY15" fmla="*/ 2930995 h 3551098"/>
              <a:gd name="connsiteX16" fmla="*/ 774758 w 3681405"/>
              <a:gd name="connsiteY16" fmla="*/ 2930995 h 3551098"/>
              <a:gd name="connsiteX17" fmla="*/ 790385 w 3681405"/>
              <a:gd name="connsiteY17" fmla="*/ 2946101 h 3551098"/>
              <a:gd name="connsiteX18" fmla="*/ 773977 w 3681405"/>
              <a:gd name="connsiteY18" fmla="*/ 2962640 h 3551098"/>
              <a:gd name="connsiteX19" fmla="*/ 761606 w 3681405"/>
              <a:gd name="connsiteY19" fmla="*/ 2962640 h 3551098"/>
              <a:gd name="connsiteX20" fmla="*/ 2846372 w 3681405"/>
              <a:gd name="connsiteY20" fmla="*/ 2930605 h 3551098"/>
              <a:gd name="connsiteX21" fmla="*/ 2867598 w 3681405"/>
              <a:gd name="connsiteY21" fmla="*/ 2958733 h 3551098"/>
              <a:gd name="connsiteX22" fmla="*/ 2867598 w 3681405"/>
              <a:gd name="connsiteY22" fmla="*/ 2965505 h 3551098"/>
              <a:gd name="connsiteX23" fmla="*/ 2846372 w 3681405"/>
              <a:gd name="connsiteY23" fmla="*/ 2993633 h 3551098"/>
              <a:gd name="connsiteX24" fmla="*/ 2825145 w 3681405"/>
              <a:gd name="connsiteY24" fmla="*/ 2965505 h 3551098"/>
              <a:gd name="connsiteX25" fmla="*/ 2825145 w 3681405"/>
              <a:gd name="connsiteY25" fmla="*/ 2958733 h 3551098"/>
              <a:gd name="connsiteX26" fmla="*/ 2846372 w 3681405"/>
              <a:gd name="connsiteY26" fmla="*/ 2930605 h 3551098"/>
              <a:gd name="connsiteX27" fmla="*/ 2265346 w 3681405"/>
              <a:gd name="connsiteY27" fmla="*/ 2930605 h 3551098"/>
              <a:gd name="connsiteX28" fmla="*/ 2286573 w 3681405"/>
              <a:gd name="connsiteY28" fmla="*/ 2958733 h 3551098"/>
              <a:gd name="connsiteX29" fmla="*/ 2286573 w 3681405"/>
              <a:gd name="connsiteY29" fmla="*/ 2965505 h 3551098"/>
              <a:gd name="connsiteX30" fmla="*/ 2265346 w 3681405"/>
              <a:gd name="connsiteY30" fmla="*/ 2993633 h 3551098"/>
              <a:gd name="connsiteX31" fmla="*/ 2244120 w 3681405"/>
              <a:gd name="connsiteY31" fmla="*/ 2965505 h 3551098"/>
              <a:gd name="connsiteX32" fmla="*/ 2244120 w 3681405"/>
              <a:gd name="connsiteY32" fmla="*/ 2958733 h 3551098"/>
              <a:gd name="connsiteX33" fmla="*/ 2265346 w 3681405"/>
              <a:gd name="connsiteY33" fmla="*/ 2930605 h 3551098"/>
              <a:gd name="connsiteX34" fmla="*/ 2170096 w 3681405"/>
              <a:gd name="connsiteY34" fmla="*/ 2930605 h 3551098"/>
              <a:gd name="connsiteX35" fmla="*/ 2191323 w 3681405"/>
              <a:gd name="connsiteY35" fmla="*/ 2958733 h 3551098"/>
              <a:gd name="connsiteX36" fmla="*/ 2191323 w 3681405"/>
              <a:gd name="connsiteY36" fmla="*/ 2965505 h 3551098"/>
              <a:gd name="connsiteX37" fmla="*/ 2170096 w 3681405"/>
              <a:gd name="connsiteY37" fmla="*/ 2993633 h 3551098"/>
              <a:gd name="connsiteX38" fmla="*/ 2148870 w 3681405"/>
              <a:gd name="connsiteY38" fmla="*/ 2965505 h 3551098"/>
              <a:gd name="connsiteX39" fmla="*/ 2148870 w 3681405"/>
              <a:gd name="connsiteY39" fmla="*/ 2958733 h 3551098"/>
              <a:gd name="connsiteX40" fmla="*/ 2170096 w 3681405"/>
              <a:gd name="connsiteY40" fmla="*/ 2930605 h 3551098"/>
              <a:gd name="connsiteX41" fmla="*/ 1665271 w 3681405"/>
              <a:gd name="connsiteY41" fmla="*/ 2930605 h 3551098"/>
              <a:gd name="connsiteX42" fmla="*/ 1686498 w 3681405"/>
              <a:gd name="connsiteY42" fmla="*/ 2958733 h 3551098"/>
              <a:gd name="connsiteX43" fmla="*/ 1686498 w 3681405"/>
              <a:gd name="connsiteY43" fmla="*/ 2965505 h 3551098"/>
              <a:gd name="connsiteX44" fmla="*/ 1665271 w 3681405"/>
              <a:gd name="connsiteY44" fmla="*/ 2993633 h 3551098"/>
              <a:gd name="connsiteX45" fmla="*/ 1644045 w 3681405"/>
              <a:gd name="connsiteY45" fmla="*/ 2965505 h 3551098"/>
              <a:gd name="connsiteX46" fmla="*/ 1644045 w 3681405"/>
              <a:gd name="connsiteY46" fmla="*/ 2958733 h 3551098"/>
              <a:gd name="connsiteX47" fmla="*/ 1665271 w 3681405"/>
              <a:gd name="connsiteY47" fmla="*/ 2930605 h 3551098"/>
              <a:gd name="connsiteX48" fmla="*/ 2625994 w 3681405"/>
              <a:gd name="connsiteY48" fmla="*/ 2929433 h 3551098"/>
              <a:gd name="connsiteX49" fmla="*/ 2639277 w 3681405"/>
              <a:gd name="connsiteY49" fmla="*/ 2972277 h 3551098"/>
              <a:gd name="connsiteX50" fmla="*/ 2612320 w 3681405"/>
              <a:gd name="connsiteY50" fmla="*/ 2972277 h 3551098"/>
              <a:gd name="connsiteX51" fmla="*/ 2625994 w 3681405"/>
              <a:gd name="connsiteY51" fmla="*/ 2929433 h 3551098"/>
              <a:gd name="connsiteX52" fmla="*/ 2900992 w 3681405"/>
              <a:gd name="connsiteY52" fmla="*/ 2913285 h 3551098"/>
              <a:gd name="connsiteX53" fmla="*/ 2900992 w 3681405"/>
              <a:gd name="connsiteY53" fmla="*/ 3010953 h 3551098"/>
              <a:gd name="connsiteX54" fmla="*/ 2923911 w 3681405"/>
              <a:gd name="connsiteY54" fmla="*/ 3010953 h 3551098"/>
              <a:gd name="connsiteX55" fmla="*/ 2923911 w 3681405"/>
              <a:gd name="connsiteY55" fmla="*/ 2952613 h 3551098"/>
              <a:gd name="connsiteX56" fmla="*/ 2964932 w 3681405"/>
              <a:gd name="connsiteY56" fmla="*/ 3010953 h 3551098"/>
              <a:gd name="connsiteX57" fmla="*/ 2983554 w 3681405"/>
              <a:gd name="connsiteY57" fmla="*/ 3010953 h 3551098"/>
              <a:gd name="connsiteX58" fmla="*/ 2983554 w 3681405"/>
              <a:gd name="connsiteY58" fmla="*/ 2913285 h 3551098"/>
              <a:gd name="connsiteX59" fmla="*/ 2960765 w 3681405"/>
              <a:gd name="connsiteY59" fmla="*/ 2913285 h 3551098"/>
              <a:gd name="connsiteX60" fmla="*/ 2960765 w 3681405"/>
              <a:gd name="connsiteY60" fmla="*/ 2971625 h 3551098"/>
              <a:gd name="connsiteX61" fmla="*/ 2919744 w 3681405"/>
              <a:gd name="connsiteY61" fmla="*/ 2913285 h 3551098"/>
              <a:gd name="connsiteX62" fmla="*/ 2767642 w 3681405"/>
              <a:gd name="connsiteY62" fmla="*/ 2913285 h 3551098"/>
              <a:gd name="connsiteX63" fmla="*/ 2767642 w 3681405"/>
              <a:gd name="connsiteY63" fmla="*/ 3010953 h 3551098"/>
              <a:gd name="connsiteX64" fmla="*/ 2790431 w 3681405"/>
              <a:gd name="connsiteY64" fmla="*/ 3010953 h 3551098"/>
              <a:gd name="connsiteX65" fmla="*/ 2790431 w 3681405"/>
              <a:gd name="connsiteY65" fmla="*/ 2913285 h 3551098"/>
              <a:gd name="connsiteX66" fmla="*/ 2676056 w 3681405"/>
              <a:gd name="connsiteY66" fmla="*/ 2913285 h 3551098"/>
              <a:gd name="connsiteX67" fmla="*/ 2676056 w 3681405"/>
              <a:gd name="connsiteY67" fmla="*/ 2930995 h 3551098"/>
              <a:gd name="connsiteX68" fmla="*/ 2703924 w 3681405"/>
              <a:gd name="connsiteY68" fmla="*/ 2930995 h 3551098"/>
              <a:gd name="connsiteX69" fmla="*/ 2703924 w 3681405"/>
              <a:gd name="connsiteY69" fmla="*/ 3010953 h 3551098"/>
              <a:gd name="connsiteX70" fmla="*/ 2726844 w 3681405"/>
              <a:gd name="connsiteY70" fmla="*/ 3010953 h 3551098"/>
              <a:gd name="connsiteX71" fmla="*/ 2726844 w 3681405"/>
              <a:gd name="connsiteY71" fmla="*/ 2930995 h 3551098"/>
              <a:gd name="connsiteX72" fmla="*/ 2754712 w 3681405"/>
              <a:gd name="connsiteY72" fmla="*/ 2930995 h 3551098"/>
              <a:gd name="connsiteX73" fmla="*/ 2754712 w 3681405"/>
              <a:gd name="connsiteY73" fmla="*/ 2913285 h 3551098"/>
              <a:gd name="connsiteX74" fmla="*/ 2612190 w 3681405"/>
              <a:gd name="connsiteY74" fmla="*/ 2913285 h 3551098"/>
              <a:gd name="connsiteX75" fmla="*/ 2580285 w 3681405"/>
              <a:gd name="connsiteY75" fmla="*/ 3009911 h 3551098"/>
              <a:gd name="connsiteX76" fmla="*/ 2580285 w 3681405"/>
              <a:gd name="connsiteY76" fmla="*/ 3010953 h 3551098"/>
              <a:gd name="connsiteX77" fmla="*/ 2602814 w 3681405"/>
              <a:gd name="connsiteY77" fmla="*/ 3010953 h 3551098"/>
              <a:gd name="connsiteX78" fmla="*/ 2607763 w 3681405"/>
              <a:gd name="connsiteY78" fmla="*/ 2989987 h 3551098"/>
              <a:gd name="connsiteX79" fmla="*/ 2643574 w 3681405"/>
              <a:gd name="connsiteY79" fmla="*/ 2989987 h 3551098"/>
              <a:gd name="connsiteX80" fmla="*/ 2648523 w 3681405"/>
              <a:gd name="connsiteY80" fmla="*/ 3010953 h 3551098"/>
              <a:gd name="connsiteX81" fmla="*/ 2672745 w 3681405"/>
              <a:gd name="connsiteY81" fmla="*/ 3010953 h 3551098"/>
              <a:gd name="connsiteX82" fmla="*/ 2672745 w 3681405"/>
              <a:gd name="connsiteY82" fmla="*/ 3009911 h 3551098"/>
              <a:gd name="connsiteX83" fmla="*/ 2640710 w 3681405"/>
              <a:gd name="connsiteY83" fmla="*/ 2913285 h 3551098"/>
              <a:gd name="connsiteX84" fmla="*/ 2491416 w 3681405"/>
              <a:gd name="connsiteY84" fmla="*/ 2913285 h 3551098"/>
              <a:gd name="connsiteX85" fmla="*/ 2491416 w 3681405"/>
              <a:gd name="connsiteY85" fmla="*/ 3010953 h 3551098"/>
              <a:gd name="connsiteX86" fmla="*/ 2514206 w 3681405"/>
              <a:gd name="connsiteY86" fmla="*/ 3010953 h 3551098"/>
              <a:gd name="connsiteX87" fmla="*/ 2514206 w 3681405"/>
              <a:gd name="connsiteY87" fmla="*/ 2979699 h 3551098"/>
              <a:gd name="connsiteX88" fmla="*/ 2528921 w 3681405"/>
              <a:gd name="connsiteY88" fmla="*/ 2979699 h 3551098"/>
              <a:gd name="connsiteX89" fmla="*/ 2548845 w 3681405"/>
              <a:gd name="connsiteY89" fmla="*/ 3010953 h 3551098"/>
              <a:gd name="connsiteX90" fmla="*/ 2571895 w 3681405"/>
              <a:gd name="connsiteY90" fmla="*/ 3010953 h 3551098"/>
              <a:gd name="connsiteX91" fmla="*/ 2571895 w 3681405"/>
              <a:gd name="connsiteY91" fmla="*/ 3009911 h 3551098"/>
              <a:gd name="connsiteX92" fmla="*/ 2550017 w 3681405"/>
              <a:gd name="connsiteY92" fmla="*/ 2973449 h 3551098"/>
              <a:gd name="connsiteX93" fmla="*/ 2565774 w 3681405"/>
              <a:gd name="connsiteY93" fmla="*/ 2945450 h 3551098"/>
              <a:gd name="connsiteX94" fmla="*/ 2530223 w 3681405"/>
              <a:gd name="connsiteY94" fmla="*/ 2913285 h 3551098"/>
              <a:gd name="connsiteX95" fmla="*/ 2405691 w 3681405"/>
              <a:gd name="connsiteY95" fmla="*/ 2913285 h 3551098"/>
              <a:gd name="connsiteX96" fmla="*/ 2405691 w 3681405"/>
              <a:gd name="connsiteY96" fmla="*/ 2984518 h 3551098"/>
              <a:gd name="connsiteX97" fmla="*/ 2430955 w 3681405"/>
              <a:gd name="connsiteY97" fmla="*/ 3010953 h 3551098"/>
              <a:gd name="connsiteX98" fmla="*/ 2470543 w 3681405"/>
              <a:gd name="connsiteY98" fmla="*/ 3010953 h 3551098"/>
              <a:gd name="connsiteX99" fmla="*/ 2470543 w 3681405"/>
              <a:gd name="connsiteY99" fmla="*/ 2993243 h 3551098"/>
              <a:gd name="connsiteX100" fmla="*/ 2439810 w 3681405"/>
              <a:gd name="connsiteY100" fmla="*/ 2993243 h 3551098"/>
              <a:gd name="connsiteX101" fmla="*/ 2428611 w 3681405"/>
              <a:gd name="connsiteY101" fmla="*/ 2981522 h 3551098"/>
              <a:gd name="connsiteX102" fmla="*/ 2428611 w 3681405"/>
              <a:gd name="connsiteY102" fmla="*/ 2969672 h 3551098"/>
              <a:gd name="connsiteX103" fmla="*/ 2465204 w 3681405"/>
              <a:gd name="connsiteY103" fmla="*/ 2969672 h 3551098"/>
              <a:gd name="connsiteX104" fmla="*/ 2465204 w 3681405"/>
              <a:gd name="connsiteY104" fmla="*/ 2951961 h 3551098"/>
              <a:gd name="connsiteX105" fmla="*/ 2428611 w 3681405"/>
              <a:gd name="connsiteY105" fmla="*/ 2951961 h 3551098"/>
              <a:gd name="connsiteX106" fmla="*/ 2428611 w 3681405"/>
              <a:gd name="connsiteY106" fmla="*/ 2930995 h 3551098"/>
              <a:gd name="connsiteX107" fmla="*/ 2470022 w 3681405"/>
              <a:gd name="connsiteY107" fmla="*/ 2930995 h 3551098"/>
              <a:gd name="connsiteX108" fmla="*/ 2470022 w 3681405"/>
              <a:gd name="connsiteY108" fmla="*/ 2913285 h 3551098"/>
              <a:gd name="connsiteX109" fmla="*/ 2319966 w 3681405"/>
              <a:gd name="connsiteY109" fmla="*/ 2913285 h 3551098"/>
              <a:gd name="connsiteX110" fmla="*/ 2319966 w 3681405"/>
              <a:gd name="connsiteY110" fmla="*/ 3010953 h 3551098"/>
              <a:gd name="connsiteX111" fmla="*/ 2342756 w 3681405"/>
              <a:gd name="connsiteY111" fmla="*/ 3010953 h 3551098"/>
              <a:gd name="connsiteX112" fmla="*/ 2342756 w 3681405"/>
              <a:gd name="connsiteY112" fmla="*/ 2983606 h 3551098"/>
              <a:gd name="connsiteX113" fmla="*/ 2356820 w 3681405"/>
              <a:gd name="connsiteY113" fmla="*/ 2983606 h 3551098"/>
              <a:gd name="connsiteX114" fmla="*/ 2393022 w 3681405"/>
              <a:gd name="connsiteY114" fmla="*/ 2947143 h 3551098"/>
              <a:gd name="connsiteX115" fmla="*/ 2358773 w 3681405"/>
              <a:gd name="connsiteY115" fmla="*/ 2913285 h 3551098"/>
              <a:gd name="connsiteX116" fmla="*/ 1910391 w 3681405"/>
              <a:gd name="connsiteY116" fmla="*/ 2913285 h 3551098"/>
              <a:gd name="connsiteX117" fmla="*/ 1910391 w 3681405"/>
              <a:gd name="connsiteY117" fmla="*/ 3010953 h 3551098"/>
              <a:gd name="connsiteX118" fmla="*/ 1933180 w 3681405"/>
              <a:gd name="connsiteY118" fmla="*/ 3010953 h 3551098"/>
              <a:gd name="connsiteX119" fmla="*/ 1933180 w 3681405"/>
              <a:gd name="connsiteY119" fmla="*/ 2969672 h 3551098"/>
              <a:gd name="connsiteX120" fmla="*/ 1969774 w 3681405"/>
              <a:gd name="connsiteY120" fmla="*/ 2969672 h 3551098"/>
              <a:gd name="connsiteX121" fmla="*/ 1969774 w 3681405"/>
              <a:gd name="connsiteY121" fmla="*/ 3010953 h 3551098"/>
              <a:gd name="connsiteX122" fmla="*/ 1992563 w 3681405"/>
              <a:gd name="connsiteY122" fmla="*/ 3010953 h 3551098"/>
              <a:gd name="connsiteX123" fmla="*/ 1992563 w 3681405"/>
              <a:gd name="connsiteY123" fmla="*/ 2913285 h 3551098"/>
              <a:gd name="connsiteX124" fmla="*/ 1969774 w 3681405"/>
              <a:gd name="connsiteY124" fmla="*/ 2913285 h 3551098"/>
              <a:gd name="connsiteX125" fmla="*/ 1969774 w 3681405"/>
              <a:gd name="connsiteY125" fmla="*/ 2950659 h 3551098"/>
              <a:gd name="connsiteX126" fmla="*/ 1933180 w 3681405"/>
              <a:gd name="connsiteY126" fmla="*/ 2950659 h 3551098"/>
              <a:gd name="connsiteX127" fmla="*/ 1933180 w 3681405"/>
              <a:gd name="connsiteY127" fmla="*/ 2913285 h 3551098"/>
              <a:gd name="connsiteX128" fmla="*/ 1718980 w 3681405"/>
              <a:gd name="connsiteY128" fmla="*/ 2913285 h 3551098"/>
              <a:gd name="connsiteX129" fmla="*/ 1718980 w 3681405"/>
              <a:gd name="connsiteY129" fmla="*/ 2976053 h 3551098"/>
              <a:gd name="connsiteX130" fmla="*/ 1759870 w 3681405"/>
              <a:gd name="connsiteY130" fmla="*/ 3011995 h 3551098"/>
              <a:gd name="connsiteX131" fmla="*/ 1800630 w 3681405"/>
              <a:gd name="connsiteY131" fmla="*/ 2976053 h 3551098"/>
              <a:gd name="connsiteX132" fmla="*/ 1800630 w 3681405"/>
              <a:gd name="connsiteY132" fmla="*/ 2913285 h 3551098"/>
              <a:gd name="connsiteX133" fmla="*/ 1777971 w 3681405"/>
              <a:gd name="connsiteY133" fmla="*/ 2913285 h 3551098"/>
              <a:gd name="connsiteX134" fmla="*/ 1777971 w 3681405"/>
              <a:gd name="connsiteY134" fmla="*/ 2974490 h 3551098"/>
              <a:gd name="connsiteX135" fmla="*/ 1759870 w 3681405"/>
              <a:gd name="connsiteY135" fmla="*/ 2993633 h 3551098"/>
              <a:gd name="connsiteX136" fmla="*/ 1741639 w 3681405"/>
              <a:gd name="connsiteY136" fmla="*/ 2974490 h 3551098"/>
              <a:gd name="connsiteX137" fmla="*/ 1741639 w 3681405"/>
              <a:gd name="connsiteY137" fmla="*/ 2913285 h 3551098"/>
              <a:gd name="connsiteX138" fmla="*/ 1529391 w 3681405"/>
              <a:gd name="connsiteY138" fmla="*/ 2913285 h 3551098"/>
              <a:gd name="connsiteX139" fmla="*/ 1529391 w 3681405"/>
              <a:gd name="connsiteY139" fmla="*/ 3010953 h 3551098"/>
              <a:gd name="connsiteX140" fmla="*/ 1552180 w 3681405"/>
              <a:gd name="connsiteY140" fmla="*/ 3010953 h 3551098"/>
              <a:gd name="connsiteX141" fmla="*/ 1552180 w 3681405"/>
              <a:gd name="connsiteY141" fmla="*/ 2979699 h 3551098"/>
              <a:gd name="connsiteX142" fmla="*/ 1566896 w 3681405"/>
              <a:gd name="connsiteY142" fmla="*/ 2979699 h 3551098"/>
              <a:gd name="connsiteX143" fmla="*/ 1586820 w 3681405"/>
              <a:gd name="connsiteY143" fmla="*/ 3010953 h 3551098"/>
              <a:gd name="connsiteX144" fmla="*/ 1609870 w 3681405"/>
              <a:gd name="connsiteY144" fmla="*/ 3010953 h 3551098"/>
              <a:gd name="connsiteX145" fmla="*/ 1609870 w 3681405"/>
              <a:gd name="connsiteY145" fmla="*/ 3009911 h 3551098"/>
              <a:gd name="connsiteX146" fmla="*/ 1587992 w 3681405"/>
              <a:gd name="connsiteY146" fmla="*/ 2973449 h 3551098"/>
              <a:gd name="connsiteX147" fmla="*/ 1603750 w 3681405"/>
              <a:gd name="connsiteY147" fmla="*/ 2945450 h 3551098"/>
              <a:gd name="connsiteX148" fmla="*/ 1568198 w 3681405"/>
              <a:gd name="connsiteY148" fmla="*/ 2913285 h 3551098"/>
              <a:gd name="connsiteX149" fmla="*/ 1424616 w 3681405"/>
              <a:gd name="connsiteY149" fmla="*/ 2913285 h 3551098"/>
              <a:gd name="connsiteX150" fmla="*/ 1424616 w 3681405"/>
              <a:gd name="connsiteY150" fmla="*/ 3010953 h 3551098"/>
              <a:gd name="connsiteX151" fmla="*/ 1447406 w 3681405"/>
              <a:gd name="connsiteY151" fmla="*/ 3010953 h 3551098"/>
              <a:gd name="connsiteX152" fmla="*/ 1447406 w 3681405"/>
              <a:gd name="connsiteY152" fmla="*/ 2969672 h 3551098"/>
              <a:gd name="connsiteX153" fmla="*/ 1483999 w 3681405"/>
              <a:gd name="connsiteY153" fmla="*/ 2969672 h 3551098"/>
              <a:gd name="connsiteX154" fmla="*/ 1483999 w 3681405"/>
              <a:gd name="connsiteY154" fmla="*/ 3010953 h 3551098"/>
              <a:gd name="connsiteX155" fmla="*/ 1506788 w 3681405"/>
              <a:gd name="connsiteY155" fmla="*/ 3010953 h 3551098"/>
              <a:gd name="connsiteX156" fmla="*/ 1506788 w 3681405"/>
              <a:gd name="connsiteY156" fmla="*/ 2913285 h 3551098"/>
              <a:gd name="connsiteX157" fmla="*/ 1483999 w 3681405"/>
              <a:gd name="connsiteY157" fmla="*/ 2913285 h 3551098"/>
              <a:gd name="connsiteX158" fmla="*/ 1483999 w 3681405"/>
              <a:gd name="connsiteY158" fmla="*/ 2950659 h 3551098"/>
              <a:gd name="connsiteX159" fmla="*/ 1447406 w 3681405"/>
              <a:gd name="connsiteY159" fmla="*/ 2950659 h 3551098"/>
              <a:gd name="connsiteX160" fmla="*/ 1447406 w 3681405"/>
              <a:gd name="connsiteY160" fmla="*/ 2913285 h 3551098"/>
              <a:gd name="connsiteX161" fmla="*/ 1333031 w 3681405"/>
              <a:gd name="connsiteY161" fmla="*/ 2913285 h 3551098"/>
              <a:gd name="connsiteX162" fmla="*/ 1333031 w 3681405"/>
              <a:gd name="connsiteY162" fmla="*/ 2930995 h 3551098"/>
              <a:gd name="connsiteX163" fmla="*/ 1360899 w 3681405"/>
              <a:gd name="connsiteY163" fmla="*/ 2930995 h 3551098"/>
              <a:gd name="connsiteX164" fmla="*/ 1360899 w 3681405"/>
              <a:gd name="connsiteY164" fmla="*/ 3010953 h 3551098"/>
              <a:gd name="connsiteX165" fmla="*/ 1383819 w 3681405"/>
              <a:gd name="connsiteY165" fmla="*/ 3010953 h 3551098"/>
              <a:gd name="connsiteX166" fmla="*/ 1383819 w 3681405"/>
              <a:gd name="connsiteY166" fmla="*/ 2930995 h 3551098"/>
              <a:gd name="connsiteX167" fmla="*/ 1411687 w 3681405"/>
              <a:gd name="connsiteY167" fmla="*/ 2930995 h 3551098"/>
              <a:gd name="connsiteX168" fmla="*/ 1411687 w 3681405"/>
              <a:gd name="connsiteY168" fmla="*/ 2913285 h 3551098"/>
              <a:gd name="connsiteX169" fmla="*/ 1218731 w 3681405"/>
              <a:gd name="connsiteY169" fmla="*/ 2913285 h 3551098"/>
              <a:gd name="connsiteX170" fmla="*/ 1218731 w 3681405"/>
              <a:gd name="connsiteY170" fmla="*/ 2930995 h 3551098"/>
              <a:gd name="connsiteX171" fmla="*/ 1246599 w 3681405"/>
              <a:gd name="connsiteY171" fmla="*/ 2930995 h 3551098"/>
              <a:gd name="connsiteX172" fmla="*/ 1246599 w 3681405"/>
              <a:gd name="connsiteY172" fmla="*/ 3010953 h 3551098"/>
              <a:gd name="connsiteX173" fmla="*/ 1269519 w 3681405"/>
              <a:gd name="connsiteY173" fmla="*/ 3010953 h 3551098"/>
              <a:gd name="connsiteX174" fmla="*/ 1269519 w 3681405"/>
              <a:gd name="connsiteY174" fmla="*/ 2930995 h 3551098"/>
              <a:gd name="connsiteX175" fmla="*/ 1297387 w 3681405"/>
              <a:gd name="connsiteY175" fmla="*/ 2930995 h 3551098"/>
              <a:gd name="connsiteX176" fmla="*/ 1297387 w 3681405"/>
              <a:gd name="connsiteY176" fmla="*/ 2913285 h 3551098"/>
              <a:gd name="connsiteX177" fmla="*/ 1119816 w 3681405"/>
              <a:gd name="connsiteY177" fmla="*/ 2913285 h 3551098"/>
              <a:gd name="connsiteX178" fmla="*/ 1119816 w 3681405"/>
              <a:gd name="connsiteY178" fmla="*/ 3010953 h 3551098"/>
              <a:gd name="connsiteX179" fmla="*/ 1142606 w 3681405"/>
              <a:gd name="connsiteY179" fmla="*/ 3010953 h 3551098"/>
              <a:gd name="connsiteX180" fmla="*/ 1142606 w 3681405"/>
              <a:gd name="connsiteY180" fmla="*/ 2969672 h 3551098"/>
              <a:gd name="connsiteX181" fmla="*/ 1179199 w 3681405"/>
              <a:gd name="connsiteY181" fmla="*/ 2969672 h 3551098"/>
              <a:gd name="connsiteX182" fmla="*/ 1179199 w 3681405"/>
              <a:gd name="connsiteY182" fmla="*/ 3010953 h 3551098"/>
              <a:gd name="connsiteX183" fmla="*/ 1201988 w 3681405"/>
              <a:gd name="connsiteY183" fmla="*/ 3010953 h 3551098"/>
              <a:gd name="connsiteX184" fmla="*/ 1201988 w 3681405"/>
              <a:gd name="connsiteY184" fmla="*/ 2913285 h 3551098"/>
              <a:gd name="connsiteX185" fmla="*/ 1179199 w 3681405"/>
              <a:gd name="connsiteY185" fmla="*/ 2913285 h 3551098"/>
              <a:gd name="connsiteX186" fmla="*/ 1179199 w 3681405"/>
              <a:gd name="connsiteY186" fmla="*/ 2950659 h 3551098"/>
              <a:gd name="connsiteX187" fmla="*/ 1142606 w 3681405"/>
              <a:gd name="connsiteY187" fmla="*/ 2950659 h 3551098"/>
              <a:gd name="connsiteX188" fmla="*/ 1142606 w 3681405"/>
              <a:gd name="connsiteY188" fmla="*/ 2913285 h 3551098"/>
              <a:gd name="connsiteX189" fmla="*/ 919791 w 3681405"/>
              <a:gd name="connsiteY189" fmla="*/ 2913285 h 3551098"/>
              <a:gd name="connsiteX190" fmla="*/ 919791 w 3681405"/>
              <a:gd name="connsiteY190" fmla="*/ 3010953 h 3551098"/>
              <a:gd name="connsiteX191" fmla="*/ 942711 w 3681405"/>
              <a:gd name="connsiteY191" fmla="*/ 3010953 h 3551098"/>
              <a:gd name="connsiteX192" fmla="*/ 942711 w 3681405"/>
              <a:gd name="connsiteY192" fmla="*/ 2952613 h 3551098"/>
              <a:gd name="connsiteX193" fmla="*/ 983732 w 3681405"/>
              <a:gd name="connsiteY193" fmla="*/ 3010953 h 3551098"/>
              <a:gd name="connsiteX194" fmla="*/ 1002354 w 3681405"/>
              <a:gd name="connsiteY194" fmla="*/ 3010953 h 3551098"/>
              <a:gd name="connsiteX195" fmla="*/ 1002354 w 3681405"/>
              <a:gd name="connsiteY195" fmla="*/ 2913285 h 3551098"/>
              <a:gd name="connsiteX196" fmla="*/ 979564 w 3681405"/>
              <a:gd name="connsiteY196" fmla="*/ 2913285 h 3551098"/>
              <a:gd name="connsiteX197" fmla="*/ 979564 w 3681405"/>
              <a:gd name="connsiteY197" fmla="*/ 2971625 h 3551098"/>
              <a:gd name="connsiteX198" fmla="*/ 938544 w 3681405"/>
              <a:gd name="connsiteY198" fmla="*/ 2913285 h 3551098"/>
              <a:gd name="connsiteX199" fmla="*/ 834066 w 3681405"/>
              <a:gd name="connsiteY199" fmla="*/ 2913285 h 3551098"/>
              <a:gd name="connsiteX200" fmla="*/ 834066 w 3681405"/>
              <a:gd name="connsiteY200" fmla="*/ 2984518 h 3551098"/>
              <a:gd name="connsiteX201" fmla="*/ 859330 w 3681405"/>
              <a:gd name="connsiteY201" fmla="*/ 3010953 h 3551098"/>
              <a:gd name="connsiteX202" fmla="*/ 898918 w 3681405"/>
              <a:gd name="connsiteY202" fmla="*/ 3010953 h 3551098"/>
              <a:gd name="connsiteX203" fmla="*/ 898918 w 3681405"/>
              <a:gd name="connsiteY203" fmla="*/ 2993243 h 3551098"/>
              <a:gd name="connsiteX204" fmla="*/ 868185 w 3681405"/>
              <a:gd name="connsiteY204" fmla="*/ 2993243 h 3551098"/>
              <a:gd name="connsiteX205" fmla="*/ 856986 w 3681405"/>
              <a:gd name="connsiteY205" fmla="*/ 2981522 h 3551098"/>
              <a:gd name="connsiteX206" fmla="*/ 856986 w 3681405"/>
              <a:gd name="connsiteY206" fmla="*/ 2969672 h 3551098"/>
              <a:gd name="connsiteX207" fmla="*/ 893579 w 3681405"/>
              <a:gd name="connsiteY207" fmla="*/ 2969672 h 3551098"/>
              <a:gd name="connsiteX208" fmla="*/ 893579 w 3681405"/>
              <a:gd name="connsiteY208" fmla="*/ 2951961 h 3551098"/>
              <a:gd name="connsiteX209" fmla="*/ 856986 w 3681405"/>
              <a:gd name="connsiteY209" fmla="*/ 2951961 h 3551098"/>
              <a:gd name="connsiteX210" fmla="*/ 856986 w 3681405"/>
              <a:gd name="connsiteY210" fmla="*/ 2930995 h 3551098"/>
              <a:gd name="connsiteX211" fmla="*/ 898397 w 3681405"/>
              <a:gd name="connsiteY211" fmla="*/ 2930995 h 3551098"/>
              <a:gd name="connsiteX212" fmla="*/ 898397 w 3681405"/>
              <a:gd name="connsiteY212" fmla="*/ 2913285 h 3551098"/>
              <a:gd name="connsiteX213" fmla="*/ 738816 w 3681405"/>
              <a:gd name="connsiteY213" fmla="*/ 2913285 h 3551098"/>
              <a:gd name="connsiteX214" fmla="*/ 738816 w 3681405"/>
              <a:gd name="connsiteY214" fmla="*/ 3010953 h 3551098"/>
              <a:gd name="connsiteX215" fmla="*/ 761606 w 3681405"/>
              <a:gd name="connsiteY215" fmla="*/ 3010953 h 3551098"/>
              <a:gd name="connsiteX216" fmla="*/ 761606 w 3681405"/>
              <a:gd name="connsiteY216" fmla="*/ 2979699 h 3551098"/>
              <a:gd name="connsiteX217" fmla="*/ 776321 w 3681405"/>
              <a:gd name="connsiteY217" fmla="*/ 2979699 h 3551098"/>
              <a:gd name="connsiteX218" fmla="*/ 796245 w 3681405"/>
              <a:gd name="connsiteY218" fmla="*/ 3010953 h 3551098"/>
              <a:gd name="connsiteX219" fmla="*/ 819295 w 3681405"/>
              <a:gd name="connsiteY219" fmla="*/ 3010953 h 3551098"/>
              <a:gd name="connsiteX220" fmla="*/ 819295 w 3681405"/>
              <a:gd name="connsiteY220" fmla="*/ 3009911 h 3551098"/>
              <a:gd name="connsiteX221" fmla="*/ 797417 w 3681405"/>
              <a:gd name="connsiteY221" fmla="*/ 2973449 h 3551098"/>
              <a:gd name="connsiteX222" fmla="*/ 813175 w 3681405"/>
              <a:gd name="connsiteY222" fmla="*/ 2945450 h 3551098"/>
              <a:gd name="connsiteX223" fmla="*/ 777623 w 3681405"/>
              <a:gd name="connsiteY223" fmla="*/ 2913285 h 3551098"/>
              <a:gd name="connsiteX224" fmla="*/ 647231 w 3681405"/>
              <a:gd name="connsiteY224" fmla="*/ 2913285 h 3551098"/>
              <a:gd name="connsiteX225" fmla="*/ 647231 w 3681405"/>
              <a:gd name="connsiteY225" fmla="*/ 2930995 h 3551098"/>
              <a:gd name="connsiteX226" fmla="*/ 675099 w 3681405"/>
              <a:gd name="connsiteY226" fmla="*/ 2930995 h 3551098"/>
              <a:gd name="connsiteX227" fmla="*/ 675099 w 3681405"/>
              <a:gd name="connsiteY227" fmla="*/ 3010953 h 3551098"/>
              <a:gd name="connsiteX228" fmla="*/ 698019 w 3681405"/>
              <a:gd name="connsiteY228" fmla="*/ 3010953 h 3551098"/>
              <a:gd name="connsiteX229" fmla="*/ 698019 w 3681405"/>
              <a:gd name="connsiteY229" fmla="*/ 2930995 h 3551098"/>
              <a:gd name="connsiteX230" fmla="*/ 725887 w 3681405"/>
              <a:gd name="connsiteY230" fmla="*/ 2930995 h 3551098"/>
              <a:gd name="connsiteX231" fmla="*/ 725887 w 3681405"/>
              <a:gd name="connsiteY231" fmla="*/ 2913285 h 3551098"/>
              <a:gd name="connsiteX232" fmla="*/ 2846372 w 3681405"/>
              <a:gd name="connsiteY232" fmla="*/ 2912243 h 3551098"/>
              <a:gd name="connsiteX233" fmla="*/ 2802356 w 3681405"/>
              <a:gd name="connsiteY233" fmla="*/ 2958733 h 3551098"/>
              <a:gd name="connsiteX234" fmla="*/ 2802356 w 3681405"/>
              <a:gd name="connsiteY234" fmla="*/ 2965505 h 3551098"/>
              <a:gd name="connsiteX235" fmla="*/ 2846372 w 3681405"/>
              <a:gd name="connsiteY235" fmla="*/ 3011995 h 3551098"/>
              <a:gd name="connsiteX236" fmla="*/ 2890388 w 3681405"/>
              <a:gd name="connsiteY236" fmla="*/ 2965505 h 3551098"/>
              <a:gd name="connsiteX237" fmla="*/ 2890388 w 3681405"/>
              <a:gd name="connsiteY237" fmla="*/ 2958733 h 3551098"/>
              <a:gd name="connsiteX238" fmla="*/ 2846372 w 3681405"/>
              <a:gd name="connsiteY238" fmla="*/ 2912243 h 3551098"/>
              <a:gd name="connsiteX239" fmla="*/ 2265346 w 3681405"/>
              <a:gd name="connsiteY239" fmla="*/ 2912243 h 3551098"/>
              <a:gd name="connsiteX240" fmla="*/ 2221330 w 3681405"/>
              <a:gd name="connsiteY240" fmla="*/ 2958733 h 3551098"/>
              <a:gd name="connsiteX241" fmla="*/ 2221330 w 3681405"/>
              <a:gd name="connsiteY241" fmla="*/ 2965505 h 3551098"/>
              <a:gd name="connsiteX242" fmla="*/ 2265346 w 3681405"/>
              <a:gd name="connsiteY242" fmla="*/ 3011995 h 3551098"/>
              <a:gd name="connsiteX243" fmla="*/ 2309362 w 3681405"/>
              <a:gd name="connsiteY243" fmla="*/ 2965505 h 3551098"/>
              <a:gd name="connsiteX244" fmla="*/ 2309362 w 3681405"/>
              <a:gd name="connsiteY244" fmla="*/ 2958733 h 3551098"/>
              <a:gd name="connsiteX245" fmla="*/ 2265346 w 3681405"/>
              <a:gd name="connsiteY245" fmla="*/ 2912243 h 3551098"/>
              <a:gd name="connsiteX246" fmla="*/ 2170096 w 3681405"/>
              <a:gd name="connsiteY246" fmla="*/ 2912243 h 3551098"/>
              <a:gd name="connsiteX247" fmla="*/ 2126080 w 3681405"/>
              <a:gd name="connsiteY247" fmla="*/ 2958733 h 3551098"/>
              <a:gd name="connsiteX248" fmla="*/ 2126080 w 3681405"/>
              <a:gd name="connsiteY248" fmla="*/ 2965505 h 3551098"/>
              <a:gd name="connsiteX249" fmla="*/ 2170096 w 3681405"/>
              <a:gd name="connsiteY249" fmla="*/ 3011995 h 3551098"/>
              <a:gd name="connsiteX250" fmla="*/ 2214112 w 3681405"/>
              <a:gd name="connsiteY250" fmla="*/ 2965505 h 3551098"/>
              <a:gd name="connsiteX251" fmla="*/ 2214112 w 3681405"/>
              <a:gd name="connsiteY251" fmla="*/ 2958733 h 3551098"/>
              <a:gd name="connsiteX252" fmla="*/ 2170096 w 3681405"/>
              <a:gd name="connsiteY252" fmla="*/ 2912243 h 3551098"/>
              <a:gd name="connsiteX253" fmla="*/ 2089190 w 3681405"/>
              <a:gd name="connsiteY253" fmla="*/ 2912243 h 3551098"/>
              <a:gd name="connsiteX254" fmla="*/ 2040355 w 3681405"/>
              <a:gd name="connsiteY254" fmla="*/ 2956650 h 3551098"/>
              <a:gd name="connsiteX255" fmla="*/ 2040355 w 3681405"/>
              <a:gd name="connsiteY255" fmla="*/ 2967588 h 3551098"/>
              <a:gd name="connsiteX256" fmla="*/ 2086455 w 3681405"/>
              <a:gd name="connsiteY256" fmla="*/ 3011995 h 3551098"/>
              <a:gd name="connsiteX257" fmla="*/ 2092445 w 3681405"/>
              <a:gd name="connsiteY257" fmla="*/ 3011995 h 3551098"/>
              <a:gd name="connsiteX258" fmla="*/ 2114844 w 3681405"/>
              <a:gd name="connsiteY258" fmla="*/ 3007437 h 3551098"/>
              <a:gd name="connsiteX259" fmla="*/ 2114844 w 3681405"/>
              <a:gd name="connsiteY259" fmla="*/ 2990248 h 3551098"/>
              <a:gd name="connsiteX260" fmla="*/ 2113802 w 3681405"/>
              <a:gd name="connsiteY260" fmla="*/ 2990248 h 3551098"/>
              <a:gd name="connsiteX261" fmla="*/ 2092445 w 3681405"/>
              <a:gd name="connsiteY261" fmla="*/ 2994284 h 3551098"/>
              <a:gd name="connsiteX262" fmla="*/ 2087757 w 3681405"/>
              <a:gd name="connsiteY262" fmla="*/ 2994284 h 3551098"/>
              <a:gd name="connsiteX263" fmla="*/ 2063145 w 3681405"/>
              <a:gd name="connsiteY263" fmla="*/ 2967588 h 3551098"/>
              <a:gd name="connsiteX264" fmla="*/ 2063145 w 3681405"/>
              <a:gd name="connsiteY264" fmla="*/ 2955998 h 3551098"/>
              <a:gd name="connsiteX265" fmla="*/ 2087106 w 3681405"/>
              <a:gd name="connsiteY265" fmla="*/ 2929954 h 3551098"/>
              <a:gd name="connsiteX266" fmla="*/ 2096482 w 3681405"/>
              <a:gd name="connsiteY266" fmla="*/ 2931126 h 3551098"/>
              <a:gd name="connsiteX267" fmla="*/ 2096482 w 3681405"/>
              <a:gd name="connsiteY267" fmla="*/ 2943236 h 3551098"/>
              <a:gd name="connsiteX268" fmla="*/ 2114844 w 3681405"/>
              <a:gd name="connsiteY268" fmla="*/ 2943236 h 3551098"/>
              <a:gd name="connsiteX269" fmla="*/ 2114844 w 3681405"/>
              <a:gd name="connsiteY269" fmla="*/ 2916410 h 3551098"/>
              <a:gd name="connsiteX270" fmla="*/ 2089190 w 3681405"/>
              <a:gd name="connsiteY270" fmla="*/ 2912243 h 3551098"/>
              <a:gd name="connsiteX271" fmla="*/ 1863194 w 3681405"/>
              <a:gd name="connsiteY271" fmla="*/ 2912243 h 3551098"/>
              <a:gd name="connsiteX272" fmla="*/ 1811755 w 3681405"/>
              <a:gd name="connsiteY272" fmla="*/ 2956259 h 3551098"/>
              <a:gd name="connsiteX273" fmla="*/ 1811755 w 3681405"/>
              <a:gd name="connsiteY273" fmla="*/ 2967588 h 3551098"/>
              <a:gd name="connsiteX274" fmla="*/ 1859157 w 3681405"/>
              <a:gd name="connsiteY274" fmla="*/ 3011995 h 3551098"/>
              <a:gd name="connsiteX275" fmla="*/ 1863845 w 3681405"/>
              <a:gd name="connsiteY275" fmla="*/ 3011995 h 3551098"/>
              <a:gd name="connsiteX276" fmla="*/ 1892625 w 3681405"/>
              <a:gd name="connsiteY276" fmla="*/ 3006526 h 3551098"/>
              <a:gd name="connsiteX277" fmla="*/ 1892625 w 3681405"/>
              <a:gd name="connsiteY277" fmla="*/ 2957170 h 3551098"/>
              <a:gd name="connsiteX278" fmla="*/ 1857855 w 3681405"/>
              <a:gd name="connsiteY278" fmla="*/ 2957170 h 3551098"/>
              <a:gd name="connsiteX279" fmla="*/ 1857855 w 3681405"/>
              <a:gd name="connsiteY279" fmla="*/ 2975141 h 3551098"/>
              <a:gd name="connsiteX280" fmla="*/ 1872831 w 3681405"/>
              <a:gd name="connsiteY280" fmla="*/ 2975141 h 3551098"/>
              <a:gd name="connsiteX281" fmla="*/ 1872831 w 3681405"/>
              <a:gd name="connsiteY281" fmla="*/ 2993112 h 3551098"/>
              <a:gd name="connsiteX282" fmla="*/ 1863845 w 3681405"/>
              <a:gd name="connsiteY282" fmla="*/ 2994284 h 3551098"/>
              <a:gd name="connsiteX283" fmla="*/ 1859808 w 3681405"/>
              <a:gd name="connsiteY283" fmla="*/ 2994284 h 3551098"/>
              <a:gd name="connsiteX284" fmla="*/ 1834545 w 3681405"/>
              <a:gd name="connsiteY284" fmla="*/ 2967588 h 3551098"/>
              <a:gd name="connsiteX285" fmla="*/ 1834545 w 3681405"/>
              <a:gd name="connsiteY285" fmla="*/ 2956259 h 3551098"/>
              <a:gd name="connsiteX286" fmla="*/ 1863454 w 3681405"/>
              <a:gd name="connsiteY286" fmla="*/ 2929954 h 3551098"/>
              <a:gd name="connsiteX287" fmla="*/ 1890281 w 3681405"/>
              <a:gd name="connsiteY287" fmla="*/ 2934642 h 3551098"/>
              <a:gd name="connsiteX288" fmla="*/ 1891192 w 3681405"/>
              <a:gd name="connsiteY288" fmla="*/ 2934642 h 3551098"/>
              <a:gd name="connsiteX289" fmla="*/ 1891192 w 3681405"/>
              <a:gd name="connsiteY289" fmla="*/ 2917192 h 3551098"/>
              <a:gd name="connsiteX290" fmla="*/ 1863194 w 3681405"/>
              <a:gd name="connsiteY290" fmla="*/ 2912243 h 3551098"/>
              <a:gd name="connsiteX291" fmla="*/ 1665271 w 3681405"/>
              <a:gd name="connsiteY291" fmla="*/ 2912243 h 3551098"/>
              <a:gd name="connsiteX292" fmla="*/ 1621255 w 3681405"/>
              <a:gd name="connsiteY292" fmla="*/ 2958733 h 3551098"/>
              <a:gd name="connsiteX293" fmla="*/ 1621255 w 3681405"/>
              <a:gd name="connsiteY293" fmla="*/ 2965505 h 3551098"/>
              <a:gd name="connsiteX294" fmla="*/ 1665271 w 3681405"/>
              <a:gd name="connsiteY294" fmla="*/ 3011995 h 3551098"/>
              <a:gd name="connsiteX295" fmla="*/ 1709287 w 3681405"/>
              <a:gd name="connsiteY295" fmla="*/ 2965505 h 3551098"/>
              <a:gd name="connsiteX296" fmla="*/ 1709287 w 3681405"/>
              <a:gd name="connsiteY296" fmla="*/ 2958733 h 3551098"/>
              <a:gd name="connsiteX297" fmla="*/ 1665271 w 3681405"/>
              <a:gd name="connsiteY297" fmla="*/ 2912243 h 3551098"/>
              <a:gd name="connsiteX298" fmla="*/ 1072619 w 3681405"/>
              <a:gd name="connsiteY298" fmla="*/ 2912243 h 3551098"/>
              <a:gd name="connsiteX299" fmla="*/ 1021180 w 3681405"/>
              <a:gd name="connsiteY299" fmla="*/ 2956259 h 3551098"/>
              <a:gd name="connsiteX300" fmla="*/ 1021180 w 3681405"/>
              <a:gd name="connsiteY300" fmla="*/ 2967588 h 3551098"/>
              <a:gd name="connsiteX301" fmla="*/ 1068582 w 3681405"/>
              <a:gd name="connsiteY301" fmla="*/ 3011995 h 3551098"/>
              <a:gd name="connsiteX302" fmla="*/ 1073270 w 3681405"/>
              <a:gd name="connsiteY302" fmla="*/ 3011995 h 3551098"/>
              <a:gd name="connsiteX303" fmla="*/ 1102050 w 3681405"/>
              <a:gd name="connsiteY303" fmla="*/ 3006526 h 3551098"/>
              <a:gd name="connsiteX304" fmla="*/ 1102050 w 3681405"/>
              <a:gd name="connsiteY304" fmla="*/ 2957170 h 3551098"/>
              <a:gd name="connsiteX305" fmla="*/ 1067280 w 3681405"/>
              <a:gd name="connsiteY305" fmla="*/ 2957170 h 3551098"/>
              <a:gd name="connsiteX306" fmla="*/ 1067280 w 3681405"/>
              <a:gd name="connsiteY306" fmla="*/ 2975141 h 3551098"/>
              <a:gd name="connsiteX307" fmla="*/ 1082256 w 3681405"/>
              <a:gd name="connsiteY307" fmla="*/ 2975141 h 3551098"/>
              <a:gd name="connsiteX308" fmla="*/ 1082256 w 3681405"/>
              <a:gd name="connsiteY308" fmla="*/ 2993112 h 3551098"/>
              <a:gd name="connsiteX309" fmla="*/ 1073270 w 3681405"/>
              <a:gd name="connsiteY309" fmla="*/ 2994284 h 3551098"/>
              <a:gd name="connsiteX310" fmla="*/ 1069233 w 3681405"/>
              <a:gd name="connsiteY310" fmla="*/ 2994284 h 3551098"/>
              <a:gd name="connsiteX311" fmla="*/ 1043970 w 3681405"/>
              <a:gd name="connsiteY311" fmla="*/ 2967588 h 3551098"/>
              <a:gd name="connsiteX312" fmla="*/ 1043970 w 3681405"/>
              <a:gd name="connsiteY312" fmla="*/ 2956259 h 3551098"/>
              <a:gd name="connsiteX313" fmla="*/ 1072880 w 3681405"/>
              <a:gd name="connsiteY313" fmla="*/ 2929954 h 3551098"/>
              <a:gd name="connsiteX314" fmla="*/ 1099706 w 3681405"/>
              <a:gd name="connsiteY314" fmla="*/ 2934642 h 3551098"/>
              <a:gd name="connsiteX315" fmla="*/ 1100618 w 3681405"/>
              <a:gd name="connsiteY315" fmla="*/ 2934642 h 3551098"/>
              <a:gd name="connsiteX316" fmla="*/ 1100618 w 3681405"/>
              <a:gd name="connsiteY316" fmla="*/ 2917192 h 3551098"/>
              <a:gd name="connsiteX317" fmla="*/ 1072619 w 3681405"/>
              <a:gd name="connsiteY317" fmla="*/ 2912243 h 3551098"/>
              <a:gd name="connsiteX318" fmla="*/ 602657 w 3681405"/>
              <a:gd name="connsiteY318" fmla="*/ 2912243 h 3551098"/>
              <a:gd name="connsiteX319" fmla="*/ 565934 w 3681405"/>
              <a:gd name="connsiteY319" fmla="*/ 2941023 h 3551098"/>
              <a:gd name="connsiteX320" fmla="*/ 586509 w 3681405"/>
              <a:gd name="connsiteY320" fmla="*/ 2967588 h 3551098"/>
              <a:gd name="connsiteX321" fmla="*/ 599662 w 3681405"/>
              <a:gd name="connsiteY321" fmla="*/ 2971495 h 3551098"/>
              <a:gd name="connsiteX322" fmla="*/ 611382 w 3681405"/>
              <a:gd name="connsiteY322" fmla="*/ 2982825 h 3551098"/>
              <a:gd name="connsiteX323" fmla="*/ 595625 w 3681405"/>
              <a:gd name="connsiteY323" fmla="*/ 2994284 h 3551098"/>
              <a:gd name="connsiteX324" fmla="*/ 592239 w 3681405"/>
              <a:gd name="connsiteY324" fmla="*/ 2994284 h 3551098"/>
              <a:gd name="connsiteX325" fmla="*/ 566585 w 3681405"/>
              <a:gd name="connsiteY325" fmla="*/ 2990248 h 3551098"/>
              <a:gd name="connsiteX326" fmla="*/ 565543 w 3681405"/>
              <a:gd name="connsiteY326" fmla="*/ 2990248 h 3551098"/>
              <a:gd name="connsiteX327" fmla="*/ 565543 w 3681405"/>
              <a:gd name="connsiteY327" fmla="*/ 3007958 h 3551098"/>
              <a:gd name="connsiteX328" fmla="*/ 592239 w 3681405"/>
              <a:gd name="connsiteY328" fmla="*/ 3011995 h 3551098"/>
              <a:gd name="connsiteX329" fmla="*/ 596927 w 3681405"/>
              <a:gd name="connsiteY329" fmla="*/ 3011995 h 3551098"/>
              <a:gd name="connsiteX330" fmla="*/ 634172 w 3681405"/>
              <a:gd name="connsiteY330" fmla="*/ 2981522 h 3551098"/>
              <a:gd name="connsiteX331" fmla="*/ 611903 w 3681405"/>
              <a:gd name="connsiteY331" fmla="*/ 2954175 h 3551098"/>
              <a:gd name="connsiteX332" fmla="*/ 599011 w 3681405"/>
              <a:gd name="connsiteY332" fmla="*/ 2950269 h 3551098"/>
              <a:gd name="connsiteX333" fmla="*/ 588593 w 3681405"/>
              <a:gd name="connsiteY333" fmla="*/ 2939981 h 3551098"/>
              <a:gd name="connsiteX334" fmla="*/ 603048 w 3681405"/>
              <a:gd name="connsiteY334" fmla="*/ 2929954 h 3551098"/>
              <a:gd name="connsiteX335" fmla="*/ 605652 w 3681405"/>
              <a:gd name="connsiteY335" fmla="*/ 2929954 h 3551098"/>
              <a:gd name="connsiteX336" fmla="*/ 628702 w 3681405"/>
              <a:gd name="connsiteY336" fmla="*/ 2933079 h 3551098"/>
              <a:gd name="connsiteX337" fmla="*/ 629744 w 3681405"/>
              <a:gd name="connsiteY337" fmla="*/ 2933079 h 3551098"/>
              <a:gd name="connsiteX338" fmla="*/ 629744 w 3681405"/>
              <a:gd name="connsiteY338" fmla="*/ 2916020 h 3551098"/>
              <a:gd name="connsiteX339" fmla="*/ 605001 w 3681405"/>
              <a:gd name="connsiteY339" fmla="*/ 2912243 h 3551098"/>
              <a:gd name="connsiteX340" fmla="*/ 2295533 w 3681405"/>
              <a:gd name="connsiteY340" fmla="*/ 0 h 3551098"/>
              <a:gd name="connsiteX341" fmla="*/ 3681405 w 3681405"/>
              <a:gd name="connsiteY341" fmla="*/ 2130725 h 3551098"/>
              <a:gd name="connsiteX342" fmla="*/ 3681405 w 3681405"/>
              <a:gd name="connsiteY342" fmla="*/ 2130790 h 3551098"/>
              <a:gd name="connsiteX343" fmla="*/ 2763667 w 3681405"/>
              <a:gd name="connsiteY343" fmla="*/ 3551098 h 3551098"/>
              <a:gd name="connsiteX344" fmla="*/ 0 w 3681405"/>
              <a:gd name="connsiteY344" fmla="*/ 3551098 h 355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</a:cxnLst>
            <a:rect l="l" t="t" r="r" b="b"/>
            <a:pathLst>
              <a:path w="3681405" h="3551098">
                <a:moveTo>
                  <a:pt x="2514206" y="2930995"/>
                </a:moveTo>
                <a:lnTo>
                  <a:pt x="2527358" y="2930995"/>
                </a:lnTo>
                <a:cubicBezTo>
                  <a:pt x="2538558" y="2930995"/>
                  <a:pt x="2542985" y="2934381"/>
                  <a:pt x="2542985" y="2946101"/>
                </a:cubicBezTo>
                <a:cubicBezTo>
                  <a:pt x="2542985" y="2957301"/>
                  <a:pt x="2538818" y="2962640"/>
                  <a:pt x="2526577" y="2962640"/>
                </a:cubicBezTo>
                <a:lnTo>
                  <a:pt x="2514206" y="2962640"/>
                </a:lnTo>
                <a:close/>
                <a:moveTo>
                  <a:pt x="2342756" y="2930995"/>
                </a:moveTo>
                <a:lnTo>
                  <a:pt x="2353825" y="2930995"/>
                </a:lnTo>
                <a:cubicBezTo>
                  <a:pt x="2365805" y="2930995"/>
                  <a:pt x="2370103" y="2935163"/>
                  <a:pt x="2370103" y="2947143"/>
                </a:cubicBezTo>
                <a:cubicBezTo>
                  <a:pt x="2370103" y="2959384"/>
                  <a:pt x="2366847" y="2966026"/>
                  <a:pt x="2353434" y="2966026"/>
                </a:cubicBezTo>
                <a:lnTo>
                  <a:pt x="2342756" y="2966026"/>
                </a:lnTo>
                <a:close/>
                <a:moveTo>
                  <a:pt x="1552180" y="2930995"/>
                </a:moveTo>
                <a:lnTo>
                  <a:pt x="1565333" y="2930995"/>
                </a:lnTo>
                <a:cubicBezTo>
                  <a:pt x="1576532" y="2930995"/>
                  <a:pt x="1580960" y="2934381"/>
                  <a:pt x="1580960" y="2946101"/>
                </a:cubicBezTo>
                <a:cubicBezTo>
                  <a:pt x="1580960" y="2957301"/>
                  <a:pt x="1576793" y="2962640"/>
                  <a:pt x="1564552" y="2962640"/>
                </a:cubicBezTo>
                <a:lnTo>
                  <a:pt x="1552180" y="2962640"/>
                </a:lnTo>
                <a:close/>
                <a:moveTo>
                  <a:pt x="761606" y="2930995"/>
                </a:moveTo>
                <a:lnTo>
                  <a:pt x="774758" y="2930995"/>
                </a:lnTo>
                <a:cubicBezTo>
                  <a:pt x="785958" y="2930995"/>
                  <a:pt x="790385" y="2934381"/>
                  <a:pt x="790385" y="2946101"/>
                </a:cubicBezTo>
                <a:cubicBezTo>
                  <a:pt x="790385" y="2957301"/>
                  <a:pt x="786218" y="2962640"/>
                  <a:pt x="773977" y="2962640"/>
                </a:cubicBezTo>
                <a:lnTo>
                  <a:pt x="761606" y="2962640"/>
                </a:lnTo>
                <a:close/>
                <a:moveTo>
                  <a:pt x="2846372" y="2930605"/>
                </a:moveTo>
                <a:cubicBezTo>
                  <a:pt x="2862519" y="2930605"/>
                  <a:pt x="2867598" y="2940632"/>
                  <a:pt x="2867598" y="2958733"/>
                </a:cubicBezTo>
                <a:lnTo>
                  <a:pt x="2867598" y="2965505"/>
                </a:lnTo>
                <a:cubicBezTo>
                  <a:pt x="2867598" y="2983606"/>
                  <a:pt x="2862519" y="2993633"/>
                  <a:pt x="2846372" y="2993633"/>
                </a:cubicBezTo>
                <a:cubicBezTo>
                  <a:pt x="2830224" y="2993633"/>
                  <a:pt x="2825145" y="2983606"/>
                  <a:pt x="2825145" y="2965505"/>
                </a:cubicBezTo>
                <a:lnTo>
                  <a:pt x="2825145" y="2958733"/>
                </a:lnTo>
                <a:cubicBezTo>
                  <a:pt x="2825145" y="2940632"/>
                  <a:pt x="2830224" y="2930605"/>
                  <a:pt x="2846372" y="2930605"/>
                </a:cubicBezTo>
                <a:close/>
                <a:moveTo>
                  <a:pt x="2265346" y="2930605"/>
                </a:moveTo>
                <a:cubicBezTo>
                  <a:pt x="2281494" y="2930605"/>
                  <a:pt x="2286573" y="2940632"/>
                  <a:pt x="2286573" y="2958733"/>
                </a:cubicBezTo>
                <a:lnTo>
                  <a:pt x="2286573" y="2965505"/>
                </a:lnTo>
                <a:cubicBezTo>
                  <a:pt x="2286573" y="2983606"/>
                  <a:pt x="2281494" y="2993633"/>
                  <a:pt x="2265346" y="2993633"/>
                </a:cubicBezTo>
                <a:cubicBezTo>
                  <a:pt x="2249198" y="2993633"/>
                  <a:pt x="2244120" y="2983606"/>
                  <a:pt x="2244120" y="2965505"/>
                </a:cubicBezTo>
                <a:lnTo>
                  <a:pt x="2244120" y="2958733"/>
                </a:lnTo>
                <a:cubicBezTo>
                  <a:pt x="2244120" y="2940632"/>
                  <a:pt x="2249198" y="2930605"/>
                  <a:pt x="2265346" y="2930605"/>
                </a:cubicBezTo>
                <a:close/>
                <a:moveTo>
                  <a:pt x="2170096" y="2930605"/>
                </a:moveTo>
                <a:cubicBezTo>
                  <a:pt x="2186244" y="2930605"/>
                  <a:pt x="2191323" y="2940632"/>
                  <a:pt x="2191323" y="2958733"/>
                </a:cubicBezTo>
                <a:lnTo>
                  <a:pt x="2191323" y="2965505"/>
                </a:lnTo>
                <a:cubicBezTo>
                  <a:pt x="2191323" y="2983606"/>
                  <a:pt x="2186244" y="2993633"/>
                  <a:pt x="2170096" y="2993633"/>
                </a:cubicBezTo>
                <a:cubicBezTo>
                  <a:pt x="2153948" y="2993633"/>
                  <a:pt x="2148870" y="2983606"/>
                  <a:pt x="2148870" y="2965505"/>
                </a:cubicBezTo>
                <a:lnTo>
                  <a:pt x="2148870" y="2958733"/>
                </a:lnTo>
                <a:cubicBezTo>
                  <a:pt x="2148870" y="2940632"/>
                  <a:pt x="2153948" y="2930605"/>
                  <a:pt x="2170096" y="2930605"/>
                </a:cubicBezTo>
                <a:close/>
                <a:moveTo>
                  <a:pt x="1665271" y="2930605"/>
                </a:moveTo>
                <a:cubicBezTo>
                  <a:pt x="1681419" y="2930605"/>
                  <a:pt x="1686498" y="2940632"/>
                  <a:pt x="1686498" y="2958733"/>
                </a:cubicBezTo>
                <a:lnTo>
                  <a:pt x="1686498" y="2965505"/>
                </a:lnTo>
                <a:cubicBezTo>
                  <a:pt x="1686498" y="2983606"/>
                  <a:pt x="1681419" y="2993633"/>
                  <a:pt x="1665271" y="2993633"/>
                </a:cubicBezTo>
                <a:cubicBezTo>
                  <a:pt x="1649124" y="2993633"/>
                  <a:pt x="1644045" y="2983606"/>
                  <a:pt x="1644045" y="2965505"/>
                </a:cubicBezTo>
                <a:lnTo>
                  <a:pt x="1644045" y="2958733"/>
                </a:lnTo>
                <a:cubicBezTo>
                  <a:pt x="1644045" y="2940632"/>
                  <a:pt x="1649124" y="2930605"/>
                  <a:pt x="1665271" y="2930605"/>
                </a:cubicBezTo>
                <a:close/>
                <a:moveTo>
                  <a:pt x="2625994" y="2929433"/>
                </a:moveTo>
                <a:cubicBezTo>
                  <a:pt x="2629770" y="2937507"/>
                  <a:pt x="2634589" y="2954436"/>
                  <a:pt x="2639277" y="2972277"/>
                </a:cubicBezTo>
                <a:lnTo>
                  <a:pt x="2612320" y="2972277"/>
                </a:lnTo>
                <a:cubicBezTo>
                  <a:pt x="2617008" y="2954436"/>
                  <a:pt x="2622218" y="2937507"/>
                  <a:pt x="2625994" y="2929433"/>
                </a:cubicBezTo>
                <a:close/>
                <a:moveTo>
                  <a:pt x="2900992" y="2913285"/>
                </a:moveTo>
                <a:lnTo>
                  <a:pt x="2900992" y="3010953"/>
                </a:lnTo>
                <a:lnTo>
                  <a:pt x="2923911" y="3010953"/>
                </a:lnTo>
                <a:lnTo>
                  <a:pt x="2923911" y="2952613"/>
                </a:lnTo>
                <a:lnTo>
                  <a:pt x="2964932" y="3010953"/>
                </a:lnTo>
                <a:lnTo>
                  <a:pt x="2983554" y="3010953"/>
                </a:lnTo>
                <a:lnTo>
                  <a:pt x="2983554" y="2913285"/>
                </a:lnTo>
                <a:lnTo>
                  <a:pt x="2960765" y="2913285"/>
                </a:lnTo>
                <a:lnTo>
                  <a:pt x="2960765" y="2971625"/>
                </a:lnTo>
                <a:lnTo>
                  <a:pt x="2919744" y="2913285"/>
                </a:lnTo>
                <a:close/>
                <a:moveTo>
                  <a:pt x="2767642" y="2913285"/>
                </a:moveTo>
                <a:lnTo>
                  <a:pt x="2767642" y="3010953"/>
                </a:lnTo>
                <a:lnTo>
                  <a:pt x="2790431" y="3010953"/>
                </a:lnTo>
                <a:lnTo>
                  <a:pt x="2790431" y="2913285"/>
                </a:lnTo>
                <a:close/>
                <a:moveTo>
                  <a:pt x="2676056" y="2913285"/>
                </a:moveTo>
                <a:lnTo>
                  <a:pt x="2676056" y="2930995"/>
                </a:lnTo>
                <a:lnTo>
                  <a:pt x="2703924" y="2930995"/>
                </a:lnTo>
                <a:lnTo>
                  <a:pt x="2703924" y="3010953"/>
                </a:lnTo>
                <a:lnTo>
                  <a:pt x="2726844" y="3010953"/>
                </a:lnTo>
                <a:lnTo>
                  <a:pt x="2726844" y="2930995"/>
                </a:lnTo>
                <a:lnTo>
                  <a:pt x="2754712" y="2930995"/>
                </a:lnTo>
                <a:lnTo>
                  <a:pt x="2754712" y="2913285"/>
                </a:lnTo>
                <a:close/>
                <a:moveTo>
                  <a:pt x="2612190" y="2913285"/>
                </a:moveTo>
                <a:cubicBezTo>
                  <a:pt x="2602424" y="2932428"/>
                  <a:pt x="2587448" y="2978397"/>
                  <a:pt x="2580285" y="3009911"/>
                </a:cubicBezTo>
                <a:lnTo>
                  <a:pt x="2580285" y="3010953"/>
                </a:lnTo>
                <a:lnTo>
                  <a:pt x="2602814" y="3010953"/>
                </a:lnTo>
                <a:lnTo>
                  <a:pt x="2607763" y="2989987"/>
                </a:lnTo>
                <a:lnTo>
                  <a:pt x="2643574" y="2989987"/>
                </a:lnTo>
                <a:lnTo>
                  <a:pt x="2648523" y="3010953"/>
                </a:lnTo>
                <a:lnTo>
                  <a:pt x="2672745" y="3010953"/>
                </a:lnTo>
                <a:lnTo>
                  <a:pt x="2672745" y="3009911"/>
                </a:lnTo>
                <a:cubicBezTo>
                  <a:pt x="2665582" y="2978397"/>
                  <a:pt x="2650346" y="2932428"/>
                  <a:pt x="2640710" y="2913285"/>
                </a:cubicBezTo>
                <a:close/>
                <a:moveTo>
                  <a:pt x="2491416" y="2913285"/>
                </a:moveTo>
                <a:lnTo>
                  <a:pt x="2491416" y="3010953"/>
                </a:lnTo>
                <a:lnTo>
                  <a:pt x="2514206" y="3010953"/>
                </a:lnTo>
                <a:lnTo>
                  <a:pt x="2514206" y="2979699"/>
                </a:lnTo>
                <a:lnTo>
                  <a:pt x="2528921" y="2979699"/>
                </a:lnTo>
                <a:cubicBezTo>
                  <a:pt x="2536734" y="2985299"/>
                  <a:pt x="2546501" y="3001447"/>
                  <a:pt x="2548845" y="3010953"/>
                </a:cubicBezTo>
                <a:lnTo>
                  <a:pt x="2571895" y="3010953"/>
                </a:lnTo>
                <a:lnTo>
                  <a:pt x="2571895" y="3009911"/>
                </a:lnTo>
                <a:cubicBezTo>
                  <a:pt x="2568640" y="2998842"/>
                  <a:pt x="2559263" y="2981392"/>
                  <a:pt x="2550017" y="2973449"/>
                </a:cubicBezTo>
                <a:cubicBezTo>
                  <a:pt x="2560696" y="2967198"/>
                  <a:pt x="2565774" y="2959515"/>
                  <a:pt x="2565774" y="2945450"/>
                </a:cubicBezTo>
                <a:cubicBezTo>
                  <a:pt x="2565774" y="2922791"/>
                  <a:pt x="2552882" y="2913285"/>
                  <a:pt x="2530223" y="2913285"/>
                </a:cubicBezTo>
                <a:close/>
                <a:moveTo>
                  <a:pt x="2405691" y="2913285"/>
                </a:moveTo>
                <a:lnTo>
                  <a:pt x="2405691" y="2984518"/>
                </a:lnTo>
                <a:cubicBezTo>
                  <a:pt x="2405691" y="3001447"/>
                  <a:pt x="2414286" y="3010953"/>
                  <a:pt x="2430955" y="3010953"/>
                </a:cubicBezTo>
                <a:lnTo>
                  <a:pt x="2470543" y="3010953"/>
                </a:lnTo>
                <a:lnTo>
                  <a:pt x="2470543" y="2993243"/>
                </a:lnTo>
                <a:lnTo>
                  <a:pt x="2439810" y="2993243"/>
                </a:lnTo>
                <a:cubicBezTo>
                  <a:pt x="2431736" y="2993243"/>
                  <a:pt x="2428611" y="2990378"/>
                  <a:pt x="2428611" y="2981522"/>
                </a:cubicBezTo>
                <a:lnTo>
                  <a:pt x="2428611" y="2969672"/>
                </a:lnTo>
                <a:lnTo>
                  <a:pt x="2465204" y="2969672"/>
                </a:lnTo>
                <a:lnTo>
                  <a:pt x="2465204" y="2951961"/>
                </a:lnTo>
                <a:lnTo>
                  <a:pt x="2428611" y="2951961"/>
                </a:lnTo>
                <a:lnTo>
                  <a:pt x="2428611" y="2930995"/>
                </a:lnTo>
                <a:lnTo>
                  <a:pt x="2470022" y="2930995"/>
                </a:lnTo>
                <a:lnTo>
                  <a:pt x="2470022" y="2913285"/>
                </a:lnTo>
                <a:close/>
                <a:moveTo>
                  <a:pt x="2319966" y="2913285"/>
                </a:moveTo>
                <a:lnTo>
                  <a:pt x="2319966" y="3010953"/>
                </a:lnTo>
                <a:lnTo>
                  <a:pt x="2342756" y="3010953"/>
                </a:lnTo>
                <a:lnTo>
                  <a:pt x="2342756" y="2983606"/>
                </a:lnTo>
                <a:lnTo>
                  <a:pt x="2356820" y="2983606"/>
                </a:lnTo>
                <a:cubicBezTo>
                  <a:pt x="2380130" y="2983606"/>
                  <a:pt x="2393022" y="2970193"/>
                  <a:pt x="2393022" y="2947143"/>
                </a:cubicBezTo>
                <a:cubicBezTo>
                  <a:pt x="2393022" y="2924093"/>
                  <a:pt x="2381823" y="2913285"/>
                  <a:pt x="2358773" y="2913285"/>
                </a:cubicBezTo>
                <a:close/>
                <a:moveTo>
                  <a:pt x="1910391" y="2913285"/>
                </a:moveTo>
                <a:lnTo>
                  <a:pt x="1910391" y="3010953"/>
                </a:lnTo>
                <a:lnTo>
                  <a:pt x="1933180" y="3010953"/>
                </a:lnTo>
                <a:lnTo>
                  <a:pt x="1933180" y="2969672"/>
                </a:lnTo>
                <a:lnTo>
                  <a:pt x="1969774" y="2969672"/>
                </a:lnTo>
                <a:lnTo>
                  <a:pt x="1969774" y="3010953"/>
                </a:lnTo>
                <a:lnTo>
                  <a:pt x="1992563" y="3010953"/>
                </a:lnTo>
                <a:lnTo>
                  <a:pt x="1992563" y="2913285"/>
                </a:lnTo>
                <a:lnTo>
                  <a:pt x="1969774" y="2913285"/>
                </a:lnTo>
                <a:lnTo>
                  <a:pt x="1969774" y="2950659"/>
                </a:lnTo>
                <a:lnTo>
                  <a:pt x="1933180" y="2950659"/>
                </a:lnTo>
                <a:lnTo>
                  <a:pt x="1933180" y="2913285"/>
                </a:lnTo>
                <a:close/>
                <a:moveTo>
                  <a:pt x="1718980" y="2913285"/>
                </a:moveTo>
                <a:lnTo>
                  <a:pt x="1718980" y="2976053"/>
                </a:lnTo>
                <a:cubicBezTo>
                  <a:pt x="1718980" y="3000405"/>
                  <a:pt x="1734607" y="3011995"/>
                  <a:pt x="1759870" y="3011995"/>
                </a:cubicBezTo>
                <a:cubicBezTo>
                  <a:pt x="1784222" y="3011995"/>
                  <a:pt x="1800630" y="2999754"/>
                  <a:pt x="1800630" y="2976053"/>
                </a:cubicBezTo>
                <a:lnTo>
                  <a:pt x="1800630" y="2913285"/>
                </a:lnTo>
                <a:lnTo>
                  <a:pt x="1777971" y="2913285"/>
                </a:lnTo>
                <a:lnTo>
                  <a:pt x="1777971" y="2974490"/>
                </a:lnTo>
                <a:cubicBezTo>
                  <a:pt x="1777971" y="2987643"/>
                  <a:pt x="1771070" y="2993633"/>
                  <a:pt x="1759870" y="2993633"/>
                </a:cubicBezTo>
                <a:cubicBezTo>
                  <a:pt x="1748671" y="2993633"/>
                  <a:pt x="1741639" y="2987643"/>
                  <a:pt x="1741639" y="2974490"/>
                </a:cubicBezTo>
                <a:lnTo>
                  <a:pt x="1741639" y="2913285"/>
                </a:lnTo>
                <a:close/>
                <a:moveTo>
                  <a:pt x="1529391" y="2913285"/>
                </a:moveTo>
                <a:lnTo>
                  <a:pt x="1529391" y="3010953"/>
                </a:lnTo>
                <a:lnTo>
                  <a:pt x="1552180" y="3010953"/>
                </a:lnTo>
                <a:lnTo>
                  <a:pt x="1552180" y="2979699"/>
                </a:lnTo>
                <a:lnTo>
                  <a:pt x="1566896" y="2979699"/>
                </a:lnTo>
                <a:cubicBezTo>
                  <a:pt x="1574709" y="2985299"/>
                  <a:pt x="1584476" y="3001447"/>
                  <a:pt x="1586820" y="3010953"/>
                </a:cubicBezTo>
                <a:lnTo>
                  <a:pt x="1609870" y="3010953"/>
                </a:lnTo>
                <a:lnTo>
                  <a:pt x="1609870" y="3009911"/>
                </a:lnTo>
                <a:cubicBezTo>
                  <a:pt x="1606614" y="2998842"/>
                  <a:pt x="1597238" y="2981392"/>
                  <a:pt x="1587992" y="2973449"/>
                </a:cubicBezTo>
                <a:cubicBezTo>
                  <a:pt x="1598671" y="2967198"/>
                  <a:pt x="1603750" y="2959515"/>
                  <a:pt x="1603750" y="2945450"/>
                </a:cubicBezTo>
                <a:cubicBezTo>
                  <a:pt x="1603750" y="2922791"/>
                  <a:pt x="1590857" y="2913285"/>
                  <a:pt x="1568198" y="2913285"/>
                </a:cubicBezTo>
                <a:close/>
                <a:moveTo>
                  <a:pt x="1424616" y="2913285"/>
                </a:moveTo>
                <a:lnTo>
                  <a:pt x="1424616" y="3010953"/>
                </a:lnTo>
                <a:lnTo>
                  <a:pt x="1447406" y="3010953"/>
                </a:lnTo>
                <a:lnTo>
                  <a:pt x="1447406" y="2969672"/>
                </a:lnTo>
                <a:lnTo>
                  <a:pt x="1483999" y="2969672"/>
                </a:lnTo>
                <a:lnTo>
                  <a:pt x="1483999" y="3010953"/>
                </a:lnTo>
                <a:lnTo>
                  <a:pt x="1506788" y="3010953"/>
                </a:lnTo>
                <a:lnTo>
                  <a:pt x="1506788" y="2913285"/>
                </a:lnTo>
                <a:lnTo>
                  <a:pt x="1483999" y="2913285"/>
                </a:lnTo>
                <a:lnTo>
                  <a:pt x="1483999" y="2950659"/>
                </a:lnTo>
                <a:lnTo>
                  <a:pt x="1447406" y="2950659"/>
                </a:lnTo>
                <a:lnTo>
                  <a:pt x="1447406" y="2913285"/>
                </a:lnTo>
                <a:close/>
                <a:moveTo>
                  <a:pt x="1333031" y="2913285"/>
                </a:moveTo>
                <a:lnTo>
                  <a:pt x="1333031" y="2930995"/>
                </a:lnTo>
                <a:lnTo>
                  <a:pt x="1360899" y="2930995"/>
                </a:lnTo>
                <a:lnTo>
                  <a:pt x="1360899" y="3010953"/>
                </a:lnTo>
                <a:lnTo>
                  <a:pt x="1383819" y="3010953"/>
                </a:lnTo>
                <a:lnTo>
                  <a:pt x="1383819" y="2930995"/>
                </a:lnTo>
                <a:lnTo>
                  <a:pt x="1411687" y="2930995"/>
                </a:lnTo>
                <a:lnTo>
                  <a:pt x="1411687" y="2913285"/>
                </a:lnTo>
                <a:close/>
                <a:moveTo>
                  <a:pt x="1218731" y="2913285"/>
                </a:moveTo>
                <a:lnTo>
                  <a:pt x="1218731" y="2930995"/>
                </a:lnTo>
                <a:lnTo>
                  <a:pt x="1246599" y="2930995"/>
                </a:lnTo>
                <a:lnTo>
                  <a:pt x="1246599" y="3010953"/>
                </a:lnTo>
                <a:lnTo>
                  <a:pt x="1269519" y="3010953"/>
                </a:lnTo>
                <a:lnTo>
                  <a:pt x="1269519" y="2930995"/>
                </a:lnTo>
                <a:lnTo>
                  <a:pt x="1297387" y="2930995"/>
                </a:lnTo>
                <a:lnTo>
                  <a:pt x="1297387" y="2913285"/>
                </a:lnTo>
                <a:close/>
                <a:moveTo>
                  <a:pt x="1119816" y="2913285"/>
                </a:moveTo>
                <a:lnTo>
                  <a:pt x="1119816" y="3010953"/>
                </a:lnTo>
                <a:lnTo>
                  <a:pt x="1142606" y="3010953"/>
                </a:lnTo>
                <a:lnTo>
                  <a:pt x="1142606" y="2969672"/>
                </a:lnTo>
                <a:lnTo>
                  <a:pt x="1179199" y="2969672"/>
                </a:lnTo>
                <a:lnTo>
                  <a:pt x="1179199" y="3010953"/>
                </a:lnTo>
                <a:lnTo>
                  <a:pt x="1201988" y="3010953"/>
                </a:lnTo>
                <a:lnTo>
                  <a:pt x="1201988" y="2913285"/>
                </a:lnTo>
                <a:lnTo>
                  <a:pt x="1179199" y="2913285"/>
                </a:lnTo>
                <a:lnTo>
                  <a:pt x="1179199" y="2950659"/>
                </a:lnTo>
                <a:lnTo>
                  <a:pt x="1142606" y="2950659"/>
                </a:lnTo>
                <a:lnTo>
                  <a:pt x="1142606" y="2913285"/>
                </a:lnTo>
                <a:close/>
                <a:moveTo>
                  <a:pt x="919791" y="2913285"/>
                </a:moveTo>
                <a:lnTo>
                  <a:pt x="919791" y="3010953"/>
                </a:lnTo>
                <a:lnTo>
                  <a:pt x="942711" y="3010953"/>
                </a:lnTo>
                <a:lnTo>
                  <a:pt x="942711" y="2952613"/>
                </a:lnTo>
                <a:lnTo>
                  <a:pt x="983732" y="3010953"/>
                </a:lnTo>
                <a:lnTo>
                  <a:pt x="1002354" y="3010953"/>
                </a:lnTo>
                <a:lnTo>
                  <a:pt x="1002354" y="2913285"/>
                </a:lnTo>
                <a:lnTo>
                  <a:pt x="979564" y="2913285"/>
                </a:lnTo>
                <a:lnTo>
                  <a:pt x="979564" y="2971625"/>
                </a:lnTo>
                <a:lnTo>
                  <a:pt x="938544" y="2913285"/>
                </a:lnTo>
                <a:close/>
                <a:moveTo>
                  <a:pt x="834066" y="2913285"/>
                </a:moveTo>
                <a:lnTo>
                  <a:pt x="834066" y="2984518"/>
                </a:lnTo>
                <a:cubicBezTo>
                  <a:pt x="834066" y="3001447"/>
                  <a:pt x="842661" y="3010953"/>
                  <a:pt x="859330" y="3010953"/>
                </a:cubicBezTo>
                <a:lnTo>
                  <a:pt x="898918" y="3010953"/>
                </a:lnTo>
                <a:lnTo>
                  <a:pt x="898918" y="2993243"/>
                </a:lnTo>
                <a:lnTo>
                  <a:pt x="868185" y="2993243"/>
                </a:lnTo>
                <a:cubicBezTo>
                  <a:pt x="860111" y="2993243"/>
                  <a:pt x="856986" y="2990378"/>
                  <a:pt x="856986" y="2981522"/>
                </a:cubicBezTo>
                <a:lnTo>
                  <a:pt x="856986" y="2969672"/>
                </a:lnTo>
                <a:lnTo>
                  <a:pt x="893579" y="2969672"/>
                </a:lnTo>
                <a:lnTo>
                  <a:pt x="893579" y="2951961"/>
                </a:lnTo>
                <a:lnTo>
                  <a:pt x="856986" y="2951961"/>
                </a:lnTo>
                <a:lnTo>
                  <a:pt x="856986" y="2930995"/>
                </a:lnTo>
                <a:lnTo>
                  <a:pt x="898397" y="2930995"/>
                </a:lnTo>
                <a:lnTo>
                  <a:pt x="898397" y="2913285"/>
                </a:lnTo>
                <a:close/>
                <a:moveTo>
                  <a:pt x="738816" y="2913285"/>
                </a:moveTo>
                <a:lnTo>
                  <a:pt x="738816" y="3010953"/>
                </a:lnTo>
                <a:lnTo>
                  <a:pt x="761606" y="3010953"/>
                </a:lnTo>
                <a:lnTo>
                  <a:pt x="761606" y="2979699"/>
                </a:lnTo>
                <a:lnTo>
                  <a:pt x="776321" y="2979699"/>
                </a:lnTo>
                <a:cubicBezTo>
                  <a:pt x="784134" y="2985299"/>
                  <a:pt x="793901" y="3001447"/>
                  <a:pt x="796245" y="3010953"/>
                </a:cubicBezTo>
                <a:lnTo>
                  <a:pt x="819295" y="3010953"/>
                </a:lnTo>
                <a:lnTo>
                  <a:pt x="819295" y="3009911"/>
                </a:lnTo>
                <a:cubicBezTo>
                  <a:pt x="816040" y="2998842"/>
                  <a:pt x="806663" y="2981392"/>
                  <a:pt x="797417" y="2973449"/>
                </a:cubicBezTo>
                <a:cubicBezTo>
                  <a:pt x="808096" y="2967198"/>
                  <a:pt x="813175" y="2959515"/>
                  <a:pt x="813175" y="2945450"/>
                </a:cubicBezTo>
                <a:cubicBezTo>
                  <a:pt x="813175" y="2922791"/>
                  <a:pt x="800282" y="2913285"/>
                  <a:pt x="777623" y="2913285"/>
                </a:cubicBezTo>
                <a:close/>
                <a:moveTo>
                  <a:pt x="647231" y="2913285"/>
                </a:moveTo>
                <a:lnTo>
                  <a:pt x="647231" y="2930995"/>
                </a:lnTo>
                <a:lnTo>
                  <a:pt x="675099" y="2930995"/>
                </a:lnTo>
                <a:lnTo>
                  <a:pt x="675099" y="3010953"/>
                </a:lnTo>
                <a:lnTo>
                  <a:pt x="698019" y="3010953"/>
                </a:lnTo>
                <a:lnTo>
                  <a:pt x="698019" y="2930995"/>
                </a:lnTo>
                <a:lnTo>
                  <a:pt x="725887" y="2930995"/>
                </a:lnTo>
                <a:lnTo>
                  <a:pt x="725887" y="2913285"/>
                </a:lnTo>
                <a:close/>
                <a:moveTo>
                  <a:pt x="2846372" y="2912243"/>
                </a:moveTo>
                <a:cubicBezTo>
                  <a:pt x="2817592" y="2912243"/>
                  <a:pt x="2802356" y="2929172"/>
                  <a:pt x="2802356" y="2958733"/>
                </a:cubicBezTo>
                <a:lnTo>
                  <a:pt x="2802356" y="2965505"/>
                </a:lnTo>
                <a:cubicBezTo>
                  <a:pt x="2802356" y="2995326"/>
                  <a:pt x="2817592" y="3011995"/>
                  <a:pt x="2846372" y="3011995"/>
                </a:cubicBezTo>
                <a:cubicBezTo>
                  <a:pt x="2875151" y="3011995"/>
                  <a:pt x="2890388" y="2995066"/>
                  <a:pt x="2890388" y="2965505"/>
                </a:cubicBezTo>
                <a:lnTo>
                  <a:pt x="2890388" y="2958733"/>
                </a:lnTo>
                <a:cubicBezTo>
                  <a:pt x="2890388" y="2928912"/>
                  <a:pt x="2875151" y="2912243"/>
                  <a:pt x="2846372" y="2912243"/>
                </a:cubicBezTo>
                <a:close/>
                <a:moveTo>
                  <a:pt x="2265346" y="2912243"/>
                </a:moveTo>
                <a:cubicBezTo>
                  <a:pt x="2236566" y="2912243"/>
                  <a:pt x="2221330" y="2929172"/>
                  <a:pt x="2221330" y="2958733"/>
                </a:cubicBezTo>
                <a:lnTo>
                  <a:pt x="2221330" y="2965505"/>
                </a:lnTo>
                <a:cubicBezTo>
                  <a:pt x="2221330" y="2995326"/>
                  <a:pt x="2236566" y="3011995"/>
                  <a:pt x="2265346" y="3011995"/>
                </a:cubicBezTo>
                <a:cubicBezTo>
                  <a:pt x="2294126" y="3011995"/>
                  <a:pt x="2309362" y="2995066"/>
                  <a:pt x="2309362" y="2965505"/>
                </a:cubicBezTo>
                <a:lnTo>
                  <a:pt x="2309362" y="2958733"/>
                </a:lnTo>
                <a:cubicBezTo>
                  <a:pt x="2309362" y="2928912"/>
                  <a:pt x="2294126" y="2912243"/>
                  <a:pt x="2265346" y="2912243"/>
                </a:cubicBezTo>
                <a:close/>
                <a:moveTo>
                  <a:pt x="2170096" y="2912243"/>
                </a:moveTo>
                <a:cubicBezTo>
                  <a:pt x="2141316" y="2912243"/>
                  <a:pt x="2126080" y="2929172"/>
                  <a:pt x="2126080" y="2958733"/>
                </a:cubicBezTo>
                <a:lnTo>
                  <a:pt x="2126080" y="2965505"/>
                </a:lnTo>
                <a:cubicBezTo>
                  <a:pt x="2126080" y="2995326"/>
                  <a:pt x="2141316" y="3011995"/>
                  <a:pt x="2170096" y="3011995"/>
                </a:cubicBezTo>
                <a:cubicBezTo>
                  <a:pt x="2198876" y="3011995"/>
                  <a:pt x="2214112" y="2995066"/>
                  <a:pt x="2214112" y="2965505"/>
                </a:cubicBezTo>
                <a:lnTo>
                  <a:pt x="2214112" y="2958733"/>
                </a:lnTo>
                <a:cubicBezTo>
                  <a:pt x="2214112" y="2928912"/>
                  <a:pt x="2198876" y="2912243"/>
                  <a:pt x="2170096" y="2912243"/>
                </a:cubicBezTo>
                <a:close/>
                <a:moveTo>
                  <a:pt x="2089190" y="2912243"/>
                </a:moveTo>
                <a:cubicBezTo>
                  <a:pt x="2060019" y="2912243"/>
                  <a:pt x="2040355" y="2926307"/>
                  <a:pt x="2040355" y="2956650"/>
                </a:cubicBezTo>
                <a:lnTo>
                  <a:pt x="2040355" y="2967588"/>
                </a:lnTo>
                <a:cubicBezTo>
                  <a:pt x="2040355" y="2994936"/>
                  <a:pt x="2055592" y="3011995"/>
                  <a:pt x="2086455" y="3011995"/>
                </a:cubicBezTo>
                <a:lnTo>
                  <a:pt x="2092445" y="3011995"/>
                </a:lnTo>
                <a:cubicBezTo>
                  <a:pt x="2099998" y="3011995"/>
                  <a:pt x="2110156" y="3009521"/>
                  <a:pt x="2114844" y="3007437"/>
                </a:cubicBezTo>
                <a:lnTo>
                  <a:pt x="2114844" y="2990248"/>
                </a:lnTo>
                <a:lnTo>
                  <a:pt x="2113802" y="2990248"/>
                </a:lnTo>
                <a:cubicBezTo>
                  <a:pt x="2109895" y="2991810"/>
                  <a:pt x="2099868" y="2994284"/>
                  <a:pt x="2092445" y="2994284"/>
                </a:cubicBezTo>
                <a:lnTo>
                  <a:pt x="2087757" y="2994284"/>
                </a:lnTo>
                <a:cubicBezTo>
                  <a:pt x="2072000" y="2994284"/>
                  <a:pt x="2063145" y="2983997"/>
                  <a:pt x="2063145" y="2967588"/>
                </a:cubicBezTo>
                <a:lnTo>
                  <a:pt x="2063145" y="2955998"/>
                </a:lnTo>
                <a:cubicBezTo>
                  <a:pt x="2063145" y="2939069"/>
                  <a:pt x="2072130" y="2929954"/>
                  <a:pt x="2087106" y="2929954"/>
                </a:cubicBezTo>
                <a:cubicBezTo>
                  <a:pt x="2090362" y="2929954"/>
                  <a:pt x="2094008" y="2930474"/>
                  <a:pt x="2096482" y="2931126"/>
                </a:cubicBezTo>
                <a:lnTo>
                  <a:pt x="2096482" y="2943236"/>
                </a:lnTo>
                <a:lnTo>
                  <a:pt x="2114844" y="2943236"/>
                </a:lnTo>
                <a:lnTo>
                  <a:pt x="2114844" y="2916410"/>
                </a:lnTo>
                <a:cubicBezTo>
                  <a:pt x="2108723" y="2914196"/>
                  <a:pt x="2098305" y="2912243"/>
                  <a:pt x="2089190" y="2912243"/>
                </a:cubicBezTo>
                <a:close/>
                <a:moveTo>
                  <a:pt x="1863194" y="2912243"/>
                </a:moveTo>
                <a:cubicBezTo>
                  <a:pt x="1834935" y="2912243"/>
                  <a:pt x="1811755" y="2925917"/>
                  <a:pt x="1811755" y="2956259"/>
                </a:cubicBezTo>
                <a:lnTo>
                  <a:pt x="1811755" y="2967588"/>
                </a:lnTo>
                <a:cubicBezTo>
                  <a:pt x="1811755" y="2994284"/>
                  <a:pt x="1828424" y="3011995"/>
                  <a:pt x="1859157" y="3011995"/>
                </a:cubicBezTo>
                <a:lnTo>
                  <a:pt x="1863845" y="3011995"/>
                </a:lnTo>
                <a:cubicBezTo>
                  <a:pt x="1874654" y="3011995"/>
                  <a:pt x="1887937" y="3008479"/>
                  <a:pt x="1892625" y="3006526"/>
                </a:cubicBezTo>
                <a:lnTo>
                  <a:pt x="1892625" y="2957170"/>
                </a:lnTo>
                <a:lnTo>
                  <a:pt x="1857855" y="2957170"/>
                </a:lnTo>
                <a:lnTo>
                  <a:pt x="1857855" y="2975141"/>
                </a:lnTo>
                <a:lnTo>
                  <a:pt x="1872831" y="2975141"/>
                </a:lnTo>
                <a:lnTo>
                  <a:pt x="1872831" y="2993112"/>
                </a:lnTo>
                <a:cubicBezTo>
                  <a:pt x="1870226" y="2993764"/>
                  <a:pt x="1866970" y="2994284"/>
                  <a:pt x="1863845" y="2994284"/>
                </a:cubicBezTo>
                <a:lnTo>
                  <a:pt x="1859808" y="2994284"/>
                </a:lnTo>
                <a:cubicBezTo>
                  <a:pt x="1844832" y="2994284"/>
                  <a:pt x="1834545" y="2985039"/>
                  <a:pt x="1834545" y="2967588"/>
                </a:cubicBezTo>
                <a:lnTo>
                  <a:pt x="1834545" y="2956259"/>
                </a:lnTo>
                <a:cubicBezTo>
                  <a:pt x="1834545" y="2936725"/>
                  <a:pt x="1848088" y="2929954"/>
                  <a:pt x="1863454" y="2929954"/>
                </a:cubicBezTo>
                <a:cubicBezTo>
                  <a:pt x="1872961" y="2929954"/>
                  <a:pt x="1885202" y="2932688"/>
                  <a:pt x="1890281" y="2934642"/>
                </a:cubicBezTo>
                <a:lnTo>
                  <a:pt x="1891192" y="2934642"/>
                </a:lnTo>
                <a:lnTo>
                  <a:pt x="1891192" y="2917192"/>
                </a:lnTo>
                <a:cubicBezTo>
                  <a:pt x="1887155" y="2915238"/>
                  <a:pt x="1874263" y="2912243"/>
                  <a:pt x="1863194" y="2912243"/>
                </a:cubicBezTo>
                <a:close/>
                <a:moveTo>
                  <a:pt x="1665271" y="2912243"/>
                </a:moveTo>
                <a:cubicBezTo>
                  <a:pt x="1636492" y="2912243"/>
                  <a:pt x="1621255" y="2929172"/>
                  <a:pt x="1621255" y="2958733"/>
                </a:cubicBezTo>
                <a:lnTo>
                  <a:pt x="1621255" y="2965505"/>
                </a:lnTo>
                <a:cubicBezTo>
                  <a:pt x="1621255" y="2995326"/>
                  <a:pt x="1636492" y="3011995"/>
                  <a:pt x="1665271" y="3011995"/>
                </a:cubicBezTo>
                <a:cubicBezTo>
                  <a:pt x="1694051" y="3011995"/>
                  <a:pt x="1709287" y="2995066"/>
                  <a:pt x="1709287" y="2965505"/>
                </a:cubicBezTo>
                <a:lnTo>
                  <a:pt x="1709287" y="2958733"/>
                </a:lnTo>
                <a:cubicBezTo>
                  <a:pt x="1709287" y="2928912"/>
                  <a:pt x="1694051" y="2912243"/>
                  <a:pt x="1665271" y="2912243"/>
                </a:cubicBezTo>
                <a:close/>
                <a:moveTo>
                  <a:pt x="1072619" y="2912243"/>
                </a:moveTo>
                <a:cubicBezTo>
                  <a:pt x="1044360" y="2912243"/>
                  <a:pt x="1021180" y="2925917"/>
                  <a:pt x="1021180" y="2956259"/>
                </a:cubicBezTo>
                <a:lnTo>
                  <a:pt x="1021180" y="2967588"/>
                </a:lnTo>
                <a:cubicBezTo>
                  <a:pt x="1021180" y="2994284"/>
                  <a:pt x="1037849" y="3011995"/>
                  <a:pt x="1068582" y="3011995"/>
                </a:cubicBezTo>
                <a:lnTo>
                  <a:pt x="1073270" y="3011995"/>
                </a:lnTo>
                <a:cubicBezTo>
                  <a:pt x="1084079" y="3011995"/>
                  <a:pt x="1097362" y="3008479"/>
                  <a:pt x="1102050" y="3006526"/>
                </a:cubicBezTo>
                <a:lnTo>
                  <a:pt x="1102050" y="2957170"/>
                </a:lnTo>
                <a:lnTo>
                  <a:pt x="1067280" y="2957170"/>
                </a:lnTo>
                <a:lnTo>
                  <a:pt x="1067280" y="2975141"/>
                </a:lnTo>
                <a:lnTo>
                  <a:pt x="1082256" y="2975141"/>
                </a:lnTo>
                <a:lnTo>
                  <a:pt x="1082256" y="2993112"/>
                </a:lnTo>
                <a:cubicBezTo>
                  <a:pt x="1079651" y="2993764"/>
                  <a:pt x="1076396" y="2994284"/>
                  <a:pt x="1073270" y="2994284"/>
                </a:cubicBezTo>
                <a:lnTo>
                  <a:pt x="1069233" y="2994284"/>
                </a:lnTo>
                <a:cubicBezTo>
                  <a:pt x="1054258" y="2994284"/>
                  <a:pt x="1043970" y="2985039"/>
                  <a:pt x="1043970" y="2967588"/>
                </a:cubicBezTo>
                <a:lnTo>
                  <a:pt x="1043970" y="2956259"/>
                </a:lnTo>
                <a:cubicBezTo>
                  <a:pt x="1043970" y="2936725"/>
                  <a:pt x="1057513" y="2929954"/>
                  <a:pt x="1072880" y="2929954"/>
                </a:cubicBezTo>
                <a:cubicBezTo>
                  <a:pt x="1082386" y="2929954"/>
                  <a:pt x="1094627" y="2932688"/>
                  <a:pt x="1099706" y="2934642"/>
                </a:cubicBezTo>
                <a:lnTo>
                  <a:pt x="1100618" y="2934642"/>
                </a:lnTo>
                <a:lnTo>
                  <a:pt x="1100618" y="2917192"/>
                </a:lnTo>
                <a:cubicBezTo>
                  <a:pt x="1096581" y="2915238"/>
                  <a:pt x="1083688" y="2912243"/>
                  <a:pt x="1072619" y="2912243"/>
                </a:cubicBezTo>
                <a:close/>
                <a:moveTo>
                  <a:pt x="602657" y="2912243"/>
                </a:moveTo>
                <a:cubicBezTo>
                  <a:pt x="582863" y="2912243"/>
                  <a:pt x="565934" y="2921229"/>
                  <a:pt x="565934" y="2941023"/>
                </a:cubicBezTo>
                <a:cubicBezTo>
                  <a:pt x="565934" y="2957040"/>
                  <a:pt x="576352" y="2964593"/>
                  <a:pt x="586509" y="2967588"/>
                </a:cubicBezTo>
                <a:lnTo>
                  <a:pt x="599662" y="2971495"/>
                </a:lnTo>
                <a:cubicBezTo>
                  <a:pt x="606955" y="2973579"/>
                  <a:pt x="611382" y="2975662"/>
                  <a:pt x="611382" y="2982825"/>
                </a:cubicBezTo>
                <a:cubicBezTo>
                  <a:pt x="611382" y="2991680"/>
                  <a:pt x="604480" y="2994284"/>
                  <a:pt x="595625" y="2994284"/>
                </a:cubicBezTo>
                <a:lnTo>
                  <a:pt x="592239" y="2994284"/>
                </a:lnTo>
                <a:cubicBezTo>
                  <a:pt x="584947" y="2994284"/>
                  <a:pt x="572445" y="2992201"/>
                  <a:pt x="566585" y="2990248"/>
                </a:cubicBezTo>
                <a:lnTo>
                  <a:pt x="565543" y="2990248"/>
                </a:lnTo>
                <a:lnTo>
                  <a:pt x="565543" y="3007958"/>
                </a:lnTo>
                <a:cubicBezTo>
                  <a:pt x="571533" y="3009781"/>
                  <a:pt x="584816" y="3011995"/>
                  <a:pt x="592239" y="3011995"/>
                </a:cubicBezTo>
                <a:lnTo>
                  <a:pt x="596927" y="3011995"/>
                </a:lnTo>
                <a:cubicBezTo>
                  <a:pt x="618024" y="3011995"/>
                  <a:pt x="634172" y="3002489"/>
                  <a:pt x="634172" y="2981522"/>
                </a:cubicBezTo>
                <a:cubicBezTo>
                  <a:pt x="634172" y="2964854"/>
                  <a:pt x="624665" y="2958082"/>
                  <a:pt x="611903" y="2954175"/>
                </a:cubicBezTo>
                <a:lnTo>
                  <a:pt x="599011" y="2950269"/>
                </a:lnTo>
                <a:cubicBezTo>
                  <a:pt x="593672" y="2948706"/>
                  <a:pt x="588593" y="2946753"/>
                  <a:pt x="588593" y="2939981"/>
                </a:cubicBezTo>
                <a:cubicBezTo>
                  <a:pt x="588593" y="2932298"/>
                  <a:pt x="594974" y="2929954"/>
                  <a:pt x="603048" y="2929954"/>
                </a:cubicBezTo>
                <a:lnTo>
                  <a:pt x="605652" y="2929954"/>
                </a:lnTo>
                <a:cubicBezTo>
                  <a:pt x="612033" y="2929954"/>
                  <a:pt x="623754" y="2931646"/>
                  <a:pt x="628702" y="2933079"/>
                </a:cubicBezTo>
                <a:lnTo>
                  <a:pt x="629744" y="2933079"/>
                </a:lnTo>
                <a:lnTo>
                  <a:pt x="629744" y="2916020"/>
                </a:lnTo>
                <a:cubicBezTo>
                  <a:pt x="624405" y="2913936"/>
                  <a:pt x="612164" y="2912243"/>
                  <a:pt x="605001" y="2912243"/>
                </a:cubicBezTo>
                <a:close/>
                <a:moveTo>
                  <a:pt x="2295533" y="0"/>
                </a:moveTo>
                <a:lnTo>
                  <a:pt x="3681405" y="2130725"/>
                </a:lnTo>
                <a:lnTo>
                  <a:pt x="3681405" y="2130790"/>
                </a:lnTo>
                <a:lnTo>
                  <a:pt x="2763667" y="3551098"/>
                </a:lnTo>
                <a:lnTo>
                  <a:pt x="0" y="3551098"/>
                </a:lnTo>
                <a:close/>
              </a:path>
            </a:pathLst>
          </a:custGeom>
          <a:gradFill>
            <a:gsLst>
              <a:gs pos="0">
                <a:srgbClr val="002C51"/>
              </a:gs>
              <a:gs pos="27000">
                <a:srgbClr val="002E54"/>
              </a:gs>
              <a:gs pos="48000">
                <a:srgbClr val="00355E"/>
              </a:gs>
              <a:gs pos="67000">
                <a:srgbClr val="00416F"/>
              </a:gs>
              <a:gs pos="86000">
                <a:srgbClr val="005286"/>
              </a:gs>
              <a:gs pos="100000">
                <a:srgbClr val="00649F"/>
              </a:gs>
            </a:gsLst>
            <a:lin ang="0" scaled="1"/>
          </a:gradFill>
        </p:spPr>
        <p:txBody>
          <a:bodyPr wrap="square">
            <a:noAutofit/>
          </a:bodyPr>
          <a:lstStyle>
            <a:lvl1pPr marL="0" indent="0" algn="r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5D203923-E113-031D-F004-31AFD03DA9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3847" y="0"/>
            <a:ext cx="4848116" cy="5441914"/>
          </a:xfrm>
          <a:custGeom>
            <a:avLst/>
            <a:gdLst>
              <a:gd name="connsiteX0" fmla="*/ 2645725 w 4848116"/>
              <a:gd name="connsiteY0" fmla="*/ 0 h 5441914"/>
              <a:gd name="connsiteX1" fmla="*/ 2644970 w 4848116"/>
              <a:gd name="connsiteY1" fmla="*/ 1197 h 5441914"/>
              <a:gd name="connsiteX2" fmla="*/ 4848116 w 4848116"/>
              <a:gd name="connsiteY2" fmla="*/ 3406253 h 5441914"/>
              <a:gd name="connsiteX3" fmla="*/ 4848116 w 4848116"/>
              <a:gd name="connsiteY3" fmla="*/ 3406928 h 5441914"/>
              <a:gd name="connsiteX4" fmla="*/ 3525472 w 4848116"/>
              <a:gd name="connsiteY4" fmla="*/ 5441914 h 5441914"/>
              <a:gd name="connsiteX5" fmla="*/ 0 w 4848116"/>
              <a:gd name="connsiteY5" fmla="*/ 252 h 544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8116" h="5441914">
                <a:moveTo>
                  <a:pt x="2645725" y="0"/>
                </a:moveTo>
                <a:lnTo>
                  <a:pt x="2644970" y="1197"/>
                </a:lnTo>
                <a:lnTo>
                  <a:pt x="4848116" y="3406253"/>
                </a:lnTo>
                <a:lnTo>
                  <a:pt x="4848116" y="3406928"/>
                </a:lnTo>
                <a:lnTo>
                  <a:pt x="3525472" y="5441914"/>
                </a:lnTo>
                <a:lnTo>
                  <a:pt x="0" y="252"/>
                </a:lnTo>
                <a:close/>
              </a:path>
            </a:pathLst>
          </a:custGeom>
          <a:gradFill>
            <a:gsLst>
              <a:gs pos="0">
                <a:srgbClr val="002C51"/>
              </a:gs>
              <a:gs pos="27000">
                <a:srgbClr val="002E54"/>
              </a:gs>
              <a:gs pos="48000">
                <a:srgbClr val="00355E"/>
              </a:gs>
              <a:gs pos="67000">
                <a:srgbClr val="00416F"/>
              </a:gs>
              <a:gs pos="86000">
                <a:srgbClr val="005286"/>
              </a:gs>
              <a:gs pos="100000">
                <a:srgbClr val="00649F"/>
              </a:gs>
            </a:gsLst>
            <a:lin ang="0" scaled="1"/>
          </a:gra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31" name="Tekstvak 30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Intro slide GROUP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20725" y="2392241"/>
            <a:ext cx="7284431" cy="2281476"/>
          </a:xfrm>
        </p:spPr>
        <p:txBody>
          <a:bodyPr wrap="square" anchor="ctr"/>
          <a:lstStyle>
            <a:lvl1pPr algn="l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 OF </a:t>
            </a:r>
            <a:br>
              <a:rPr lang="en-GB" noProof="0" dirty="0"/>
            </a:br>
            <a:r>
              <a:rPr lang="en-GB" noProof="0" dirty="0"/>
              <a:t>PRESENTATION</a:t>
            </a:r>
            <a:br>
              <a:rPr lang="en-GB" noProof="0" dirty="0"/>
            </a:br>
            <a:r>
              <a:rPr lang="en-GB" noProof="0" dirty="0"/>
              <a:t>MAX. 4 </a:t>
            </a:r>
            <a:br>
              <a:rPr lang="en-GB" noProof="0" dirty="0"/>
            </a:br>
            <a:r>
              <a:rPr lang="en-GB" noProof="0" dirty="0"/>
              <a:t>LINES</a:t>
            </a:r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20725" y="5617633"/>
            <a:ext cx="2586355" cy="747184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_Author</a:t>
            </a:r>
          </a:p>
          <a:p>
            <a:r>
              <a:rPr lang="en-GB" noProof="0" dirty="0"/>
              <a:t>_Company</a:t>
            </a:r>
          </a:p>
          <a:p>
            <a:r>
              <a:rPr lang="en-GB" noProof="0" dirty="0"/>
              <a:t>_Date</a:t>
            </a:r>
          </a:p>
        </p:txBody>
      </p:sp>
      <p:pic>
        <p:nvPicPr>
          <p:cNvPr id="86" name="Graphic 85">
            <a:extLst>
              <a:ext uri="{FF2B5EF4-FFF2-40B4-BE49-F238E27FC236}">
                <a16:creationId xmlns:a16="http://schemas.microsoft.com/office/drawing/2014/main" id="{7B6B3C1A-2A9B-2844-8FDB-DE576988D7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136" y="720316"/>
            <a:ext cx="1267200" cy="61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13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 Placeholder 8">
            <a:extLst>
              <a:ext uri="{FF2B5EF4-FFF2-40B4-BE49-F238E27FC236}">
                <a16:creationId xmlns:a16="http://schemas.microsoft.com/office/drawing/2014/main" id="{9223C4D1-EF10-4606-A1AB-286E2A3ADF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0726" y="2363320"/>
            <a:ext cx="2955924" cy="3462805"/>
          </a:xfrm>
        </p:spPr>
        <p:txBody>
          <a:bodyPr/>
          <a:lstStyle>
            <a:lvl6pPr>
              <a:defRPr>
                <a:solidFill>
                  <a:schemeClr val="accent4"/>
                </a:solidFill>
              </a:defRPr>
            </a:lvl6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33" name="Tijdelijke aanduiding voor afbeelding 32"/>
          <p:cNvSpPr>
            <a:spLocks noGrp="1"/>
          </p:cNvSpPr>
          <p:nvPr>
            <p:ph type="pic" sz="quarter" idx="15" hasCustomPrompt="1"/>
          </p:nvPr>
        </p:nvSpPr>
        <p:spPr>
          <a:xfrm>
            <a:off x="4057852" y="0"/>
            <a:ext cx="8134148" cy="630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an image</a:t>
            </a:r>
          </a:p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 + IMAGE (L)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64AE95A-A010-4D08-9808-3C86F2F38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4" y="660534"/>
            <a:ext cx="2955925" cy="609060"/>
          </a:xfrm>
        </p:spPr>
        <p:txBody>
          <a:bodyPr/>
          <a:lstStyle/>
          <a:p>
            <a:r>
              <a:rPr lang="en-GB" noProof="0" dirty="0"/>
              <a:t>INSERT TITLE</a:t>
            </a:r>
            <a:br>
              <a:rPr lang="en-GB" noProof="0" dirty="0"/>
            </a:br>
            <a:r>
              <a:rPr lang="en-GB" noProof="0" dirty="0"/>
              <a:t>HERE</a:t>
            </a:r>
          </a:p>
        </p:txBody>
      </p:sp>
      <p:sp>
        <p:nvSpPr>
          <p:cNvPr id="158" name="Subtitel Tekst">
            <a:extLst>
              <a:ext uri="{FF2B5EF4-FFF2-40B4-BE49-F238E27FC236}">
                <a16:creationId xmlns:a16="http://schemas.microsoft.com/office/drawing/2014/main" id="{C1EBAE95-1FE4-49EE-B791-0520D6F983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589192"/>
            <a:ext cx="2955925" cy="408432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04642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XT + 50%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 Placeholder 8">
            <a:extLst>
              <a:ext uri="{FF2B5EF4-FFF2-40B4-BE49-F238E27FC236}">
                <a16:creationId xmlns:a16="http://schemas.microsoft.com/office/drawing/2014/main" id="{8CBA0A2F-EF02-43A2-9AB2-7C9E811059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725" y="1665289"/>
            <a:ext cx="5006975" cy="4160836"/>
          </a:xfrm>
        </p:spPr>
        <p:txBody>
          <a:bodyPr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50% TEXT + 50% GRAPH</a:t>
            </a:r>
          </a:p>
        </p:txBody>
      </p:sp>
      <p:sp>
        <p:nvSpPr>
          <p:cNvPr id="9" name="Tijdelijke aanduiding voor grafiek 8"/>
          <p:cNvSpPr>
            <a:spLocks noGrp="1"/>
          </p:cNvSpPr>
          <p:nvPr userDrawn="1">
            <p:ph type="chart" sz="quarter" idx="15" hasCustomPrompt="1"/>
          </p:nvPr>
        </p:nvSpPr>
        <p:spPr>
          <a:xfrm>
            <a:off x="6096001" y="1665288"/>
            <a:ext cx="5726110" cy="4151310"/>
          </a:xfrm>
          <a:solidFill>
            <a:schemeClr val="bg1">
              <a:lumMod val="95000"/>
            </a:schemeClr>
          </a:solidFill>
        </p:spPr>
        <p:txBody>
          <a:bodyPr bIns="108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 graph</a:t>
            </a:r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8B19366-2FA2-44F4-9F86-0D8428417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168" name="Subtitel Tekst">
            <a:extLst>
              <a:ext uri="{FF2B5EF4-FFF2-40B4-BE49-F238E27FC236}">
                <a16:creationId xmlns:a16="http://schemas.microsoft.com/office/drawing/2014/main" id="{25147F2B-5813-4EBF-9EB4-484406D18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08713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XT + 50%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 Placeholder 8">
            <a:extLst>
              <a:ext uri="{FF2B5EF4-FFF2-40B4-BE49-F238E27FC236}">
                <a16:creationId xmlns:a16="http://schemas.microsoft.com/office/drawing/2014/main" id="{1231746B-6DBE-4B5C-B6BF-0C4172A8F6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725" y="1665289"/>
            <a:ext cx="5006975" cy="4160836"/>
          </a:xfrm>
        </p:spPr>
        <p:txBody>
          <a:bodyPr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50% TEXT + 50% TABLE</a:t>
            </a:r>
          </a:p>
        </p:txBody>
      </p:sp>
      <p:sp>
        <p:nvSpPr>
          <p:cNvPr id="37" name="Tijdelijke aanduiding voor tabel 36"/>
          <p:cNvSpPr>
            <a:spLocks noGrp="1"/>
          </p:cNvSpPr>
          <p:nvPr>
            <p:ph type="tbl" sz="quarter" idx="15" hasCustomPrompt="1"/>
          </p:nvPr>
        </p:nvSpPr>
        <p:spPr>
          <a:xfrm>
            <a:off x="6096000" y="1655340"/>
            <a:ext cx="5727700" cy="4161259"/>
          </a:xfrm>
          <a:noFill/>
        </p:spPr>
        <p:txBody>
          <a:bodyPr bIns="108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 table</a:t>
            </a:r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9F8A1F2-DD19-49D8-9121-109B15EFF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139" name="Subtitel Tekst">
            <a:extLst>
              <a:ext uri="{FF2B5EF4-FFF2-40B4-BE49-F238E27FC236}">
                <a16:creationId xmlns:a16="http://schemas.microsoft.com/office/drawing/2014/main" id="{7923D64A-9E8D-42C8-821B-1308016464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007622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jdelijke aanduiding voor afbeelding 39">
            <a:extLst>
              <a:ext uri="{FF2B5EF4-FFF2-40B4-BE49-F238E27FC236}">
                <a16:creationId xmlns:a16="http://schemas.microsoft.com/office/drawing/2014/main" id="{6725E4AB-39FC-46ED-8DE6-4C312853629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-102"/>
            <a:ext cx="5896800" cy="63072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an image</a:t>
            </a:r>
          </a:p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2 X IMAGE</a:t>
            </a:r>
          </a:p>
        </p:txBody>
      </p:sp>
      <p:sp>
        <p:nvSpPr>
          <p:cNvPr id="46" name="Tijdelijke aanduiding voor afbeelding 45"/>
          <p:cNvSpPr>
            <a:spLocks noGrp="1"/>
          </p:cNvSpPr>
          <p:nvPr>
            <p:ph type="pic" sz="quarter" idx="15" hasCustomPrompt="1"/>
          </p:nvPr>
        </p:nvSpPr>
        <p:spPr>
          <a:xfrm>
            <a:off x="6292406" y="-1"/>
            <a:ext cx="5900400" cy="630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an image</a:t>
            </a:r>
          </a:p>
          <a:p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3024FE-FC96-438B-B95D-D3F21E669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171" name="Subtitel Tekst">
            <a:extLst>
              <a:ext uri="{FF2B5EF4-FFF2-40B4-BE49-F238E27FC236}">
                <a16:creationId xmlns:a16="http://schemas.microsoft.com/office/drawing/2014/main" id="{6427D448-DAEB-453A-B5E9-799629DCCA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647584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FULL WIDTH IMAGE (FOCUS 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0">
            <a:extLst>
              <a:ext uri="{FF2B5EF4-FFF2-40B4-BE49-F238E27FC236}">
                <a16:creationId xmlns:a16="http://schemas.microsoft.com/office/drawing/2014/main" id="{D3D8C74A-3CD5-2C73-46D1-023D3D348F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308725"/>
          </a:xfrm>
          <a:custGeom>
            <a:avLst/>
            <a:gdLst>
              <a:gd name="connsiteX0" fmla="*/ 12192000 w 12192000"/>
              <a:gd name="connsiteY0" fmla="*/ 4493204 h 6308725"/>
              <a:gd name="connsiteX1" fmla="*/ 12192000 w 12192000"/>
              <a:gd name="connsiteY1" fmla="*/ 6308725 h 6308725"/>
              <a:gd name="connsiteX2" fmla="*/ 11019792 w 12192000"/>
              <a:gd name="connsiteY2" fmla="*/ 6308725 h 6308725"/>
              <a:gd name="connsiteX3" fmla="*/ 10472214 w 12192000"/>
              <a:gd name="connsiteY3" fmla="*/ 3502105 h 6308725"/>
              <a:gd name="connsiteX4" fmla="*/ 11636596 w 12192000"/>
              <a:gd name="connsiteY4" fmla="*/ 5294241 h 6308725"/>
              <a:gd name="connsiteX5" fmla="*/ 10981769 w 12192000"/>
              <a:gd name="connsiteY5" fmla="*/ 6308725 h 6308725"/>
              <a:gd name="connsiteX6" fmla="*/ 8660203 w 12192000"/>
              <a:gd name="connsiteY6" fmla="*/ 6308725 h 6308725"/>
              <a:gd name="connsiteX7" fmla="*/ 10600205 w 12192000"/>
              <a:gd name="connsiteY7" fmla="*/ 0 h 6308725"/>
              <a:gd name="connsiteX8" fmla="*/ 12192000 w 12192000"/>
              <a:gd name="connsiteY8" fmla="*/ 0 h 6308725"/>
              <a:gd name="connsiteX9" fmla="*/ 12192000 w 12192000"/>
              <a:gd name="connsiteY9" fmla="*/ 2451843 h 6308725"/>
              <a:gd name="connsiteX10" fmla="*/ 8236026 w 12192000"/>
              <a:gd name="connsiteY10" fmla="*/ 0 h 6308725"/>
              <a:gd name="connsiteX11" fmla="*/ 10562126 w 12192000"/>
              <a:gd name="connsiteY11" fmla="*/ 0 h 6308725"/>
              <a:gd name="connsiteX12" fmla="*/ 12192000 w 12192000"/>
              <a:gd name="connsiteY12" fmla="*/ 2509952 h 6308725"/>
              <a:gd name="connsiteX13" fmla="*/ 12192000 w 12192000"/>
              <a:gd name="connsiteY13" fmla="*/ 4434148 h 6308725"/>
              <a:gd name="connsiteX14" fmla="*/ 11655580 w 12192000"/>
              <a:gd name="connsiteY14" fmla="*/ 5265130 h 6308725"/>
              <a:gd name="connsiteX15" fmla="*/ 0 w 12192000"/>
              <a:gd name="connsiteY15" fmla="*/ 0 h 6308725"/>
              <a:gd name="connsiteX16" fmla="*/ 8214474 w 12192000"/>
              <a:gd name="connsiteY16" fmla="*/ 0 h 6308725"/>
              <a:gd name="connsiteX17" fmla="*/ 8202935 w 12192000"/>
              <a:gd name="connsiteY17" fmla="*/ 7692 h 6308725"/>
              <a:gd name="connsiteX18" fmla="*/ 10453229 w 12192000"/>
              <a:gd name="connsiteY18" fmla="*/ 3472996 h 6308725"/>
              <a:gd name="connsiteX19" fmla="*/ 8622187 w 12192000"/>
              <a:gd name="connsiteY19" fmla="*/ 6308725 h 6308725"/>
              <a:gd name="connsiteX20" fmla="*/ 0 w 12192000"/>
              <a:gd name="connsiteY20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6308725">
                <a:moveTo>
                  <a:pt x="12192000" y="4493204"/>
                </a:moveTo>
                <a:lnTo>
                  <a:pt x="12192000" y="6308725"/>
                </a:lnTo>
                <a:lnTo>
                  <a:pt x="11019792" y="6308725"/>
                </a:lnTo>
                <a:close/>
                <a:moveTo>
                  <a:pt x="10472214" y="3502105"/>
                </a:moveTo>
                <a:lnTo>
                  <a:pt x="11636596" y="5294241"/>
                </a:lnTo>
                <a:lnTo>
                  <a:pt x="10981769" y="6308725"/>
                </a:lnTo>
                <a:lnTo>
                  <a:pt x="8660203" y="6308725"/>
                </a:lnTo>
                <a:close/>
                <a:moveTo>
                  <a:pt x="10600205" y="0"/>
                </a:moveTo>
                <a:lnTo>
                  <a:pt x="12192000" y="0"/>
                </a:lnTo>
                <a:lnTo>
                  <a:pt x="12192000" y="2451843"/>
                </a:lnTo>
                <a:close/>
                <a:moveTo>
                  <a:pt x="8236026" y="0"/>
                </a:moveTo>
                <a:lnTo>
                  <a:pt x="10562126" y="0"/>
                </a:lnTo>
                <a:lnTo>
                  <a:pt x="12192000" y="2509952"/>
                </a:lnTo>
                <a:lnTo>
                  <a:pt x="12192000" y="4434148"/>
                </a:lnTo>
                <a:lnTo>
                  <a:pt x="11655580" y="5265130"/>
                </a:lnTo>
                <a:close/>
                <a:moveTo>
                  <a:pt x="0" y="0"/>
                </a:moveTo>
                <a:lnTo>
                  <a:pt x="8214474" y="0"/>
                </a:lnTo>
                <a:lnTo>
                  <a:pt x="8202935" y="7692"/>
                </a:lnTo>
                <a:lnTo>
                  <a:pt x="10453229" y="3472996"/>
                </a:lnTo>
                <a:lnTo>
                  <a:pt x="8622187" y="6308725"/>
                </a:lnTo>
                <a:lnTo>
                  <a:pt x="0" y="63087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TO INSERT AN IMAGE</a:t>
            </a:r>
          </a:p>
          <a:p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7853082" y="-279400"/>
            <a:ext cx="4338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TITLE + BULLETS + FULL WIDTH IMAGE (FOCUS GRAPH)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E589EA0-62BE-6A05-E87C-0F7816785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4" y="3292592"/>
            <a:ext cx="8677276" cy="422157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D36C566D-7975-5895-1536-3ACF7BCD47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0725" y="3899017"/>
            <a:ext cx="5375275" cy="1499974"/>
          </a:xfrm>
          <a:prstGeom prst="roundRect">
            <a:avLst>
              <a:gd name="adj" fmla="val 4156"/>
            </a:avLst>
          </a:prstGeom>
          <a:solidFill>
            <a:schemeClr val="bg1"/>
          </a:solidFill>
        </p:spPr>
        <p:txBody>
          <a:bodyPr lIns="180000" tIns="180000" rIns="180000" bIns="180000">
            <a:spAutoFit/>
          </a:bodyPr>
          <a:lstStyle/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 bullet #1</a:t>
            </a:r>
          </a:p>
          <a:p>
            <a:pPr lvl="2"/>
            <a:r>
              <a:rPr lang="en-GB" noProof="0"/>
              <a:t>Sub bullet #2</a:t>
            </a:r>
          </a:p>
        </p:txBody>
      </p:sp>
    </p:spTree>
    <p:extLst>
      <p:ext uri="{BB962C8B-B14F-4D97-AF65-F5344CB8AC3E}">
        <p14:creationId xmlns:p14="http://schemas.microsoft.com/office/powerpoint/2010/main" val="2709005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FULL WIDTH IMAGE (BLU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65C6FA4-F1E7-FDBC-3DAD-4106DAE172E7}"/>
              </a:ext>
            </a:extLst>
          </p:cNvPr>
          <p:cNvSpPr/>
          <p:nvPr userDrawn="1"/>
        </p:nvSpPr>
        <p:spPr>
          <a:xfrm>
            <a:off x="0" y="0"/>
            <a:ext cx="12192000" cy="6308723"/>
          </a:xfrm>
          <a:prstGeom prst="rect">
            <a:avLst/>
          </a:prstGeom>
          <a:gradFill>
            <a:gsLst>
              <a:gs pos="100000">
                <a:srgbClr val="00649F"/>
              </a:gs>
              <a:gs pos="75000">
                <a:srgbClr val="004878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7383294" y="-279400"/>
            <a:ext cx="48087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TITLE + BULLETS + FULL WIDTH IMAGE (BLUE BACKGROUND)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DBEF8052-9381-83FB-997F-F5B5B26F863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12192000" cy="6308725"/>
          </a:xfrm>
        </p:spPr>
        <p:txBody>
          <a:bodyPr anchor="ctr"/>
          <a:lstStyle>
            <a:lvl1pPr marL="0" indent="0" algn="ctr">
              <a:lnSpc>
                <a:spcPct val="3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the icon to insert an image</a:t>
            </a:r>
          </a:p>
          <a:p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724" y="3292592"/>
            <a:ext cx="8677276" cy="422157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6801D92-1D82-B2E2-368C-F993CD1ED8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0725" y="3899017"/>
            <a:ext cx="5375275" cy="1499974"/>
          </a:xfrm>
          <a:prstGeom prst="roundRect">
            <a:avLst>
              <a:gd name="adj" fmla="val 4156"/>
            </a:avLst>
          </a:prstGeom>
          <a:solidFill>
            <a:schemeClr val="bg1"/>
          </a:solidFill>
        </p:spPr>
        <p:txBody>
          <a:bodyPr lIns="180000" tIns="180000" rIns="180000" bIns="180000">
            <a:spAutoFit/>
          </a:bodyPr>
          <a:lstStyle/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 bullet #1</a:t>
            </a:r>
          </a:p>
          <a:p>
            <a:pPr lvl="2"/>
            <a:r>
              <a:rPr lang="en-GB" noProof="0"/>
              <a:t>Sub bullet #2</a:t>
            </a:r>
          </a:p>
        </p:txBody>
      </p:sp>
    </p:spTree>
    <p:extLst>
      <p:ext uri="{BB962C8B-B14F-4D97-AF65-F5344CB8AC3E}">
        <p14:creationId xmlns:p14="http://schemas.microsoft.com/office/powerpoint/2010/main" val="1914289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(FOCUS 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0">
            <a:extLst>
              <a:ext uri="{FF2B5EF4-FFF2-40B4-BE49-F238E27FC236}">
                <a16:creationId xmlns:a16="http://schemas.microsoft.com/office/drawing/2014/main" id="{D3D8C74A-3CD5-2C73-46D1-023D3D348F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308725"/>
          </a:xfrm>
          <a:custGeom>
            <a:avLst/>
            <a:gdLst>
              <a:gd name="connsiteX0" fmla="*/ 12192000 w 12192000"/>
              <a:gd name="connsiteY0" fmla="*/ 4493204 h 6308725"/>
              <a:gd name="connsiteX1" fmla="*/ 12192000 w 12192000"/>
              <a:gd name="connsiteY1" fmla="*/ 6308725 h 6308725"/>
              <a:gd name="connsiteX2" fmla="*/ 11019792 w 12192000"/>
              <a:gd name="connsiteY2" fmla="*/ 6308725 h 6308725"/>
              <a:gd name="connsiteX3" fmla="*/ 10472214 w 12192000"/>
              <a:gd name="connsiteY3" fmla="*/ 3502105 h 6308725"/>
              <a:gd name="connsiteX4" fmla="*/ 11636596 w 12192000"/>
              <a:gd name="connsiteY4" fmla="*/ 5294241 h 6308725"/>
              <a:gd name="connsiteX5" fmla="*/ 10981769 w 12192000"/>
              <a:gd name="connsiteY5" fmla="*/ 6308725 h 6308725"/>
              <a:gd name="connsiteX6" fmla="*/ 8660203 w 12192000"/>
              <a:gd name="connsiteY6" fmla="*/ 6308725 h 6308725"/>
              <a:gd name="connsiteX7" fmla="*/ 10600205 w 12192000"/>
              <a:gd name="connsiteY7" fmla="*/ 0 h 6308725"/>
              <a:gd name="connsiteX8" fmla="*/ 12192000 w 12192000"/>
              <a:gd name="connsiteY8" fmla="*/ 0 h 6308725"/>
              <a:gd name="connsiteX9" fmla="*/ 12192000 w 12192000"/>
              <a:gd name="connsiteY9" fmla="*/ 2451843 h 6308725"/>
              <a:gd name="connsiteX10" fmla="*/ 8236026 w 12192000"/>
              <a:gd name="connsiteY10" fmla="*/ 0 h 6308725"/>
              <a:gd name="connsiteX11" fmla="*/ 10562126 w 12192000"/>
              <a:gd name="connsiteY11" fmla="*/ 0 h 6308725"/>
              <a:gd name="connsiteX12" fmla="*/ 12192000 w 12192000"/>
              <a:gd name="connsiteY12" fmla="*/ 2509952 h 6308725"/>
              <a:gd name="connsiteX13" fmla="*/ 12192000 w 12192000"/>
              <a:gd name="connsiteY13" fmla="*/ 4434148 h 6308725"/>
              <a:gd name="connsiteX14" fmla="*/ 11655580 w 12192000"/>
              <a:gd name="connsiteY14" fmla="*/ 5265130 h 6308725"/>
              <a:gd name="connsiteX15" fmla="*/ 0 w 12192000"/>
              <a:gd name="connsiteY15" fmla="*/ 0 h 6308725"/>
              <a:gd name="connsiteX16" fmla="*/ 8214474 w 12192000"/>
              <a:gd name="connsiteY16" fmla="*/ 0 h 6308725"/>
              <a:gd name="connsiteX17" fmla="*/ 8202935 w 12192000"/>
              <a:gd name="connsiteY17" fmla="*/ 7692 h 6308725"/>
              <a:gd name="connsiteX18" fmla="*/ 10453229 w 12192000"/>
              <a:gd name="connsiteY18" fmla="*/ 3472996 h 6308725"/>
              <a:gd name="connsiteX19" fmla="*/ 8622187 w 12192000"/>
              <a:gd name="connsiteY19" fmla="*/ 6308725 h 6308725"/>
              <a:gd name="connsiteX20" fmla="*/ 0 w 12192000"/>
              <a:gd name="connsiteY20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6308725">
                <a:moveTo>
                  <a:pt x="12192000" y="4493204"/>
                </a:moveTo>
                <a:lnTo>
                  <a:pt x="12192000" y="6308725"/>
                </a:lnTo>
                <a:lnTo>
                  <a:pt x="11019792" y="6308725"/>
                </a:lnTo>
                <a:close/>
                <a:moveTo>
                  <a:pt x="10472214" y="3502105"/>
                </a:moveTo>
                <a:lnTo>
                  <a:pt x="11636596" y="5294241"/>
                </a:lnTo>
                <a:lnTo>
                  <a:pt x="10981769" y="6308725"/>
                </a:lnTo>
                <a:lnTo>
                  <a:pt x="8660203" y="6308725"/>
                </a:lnTo>
                <a:close/>
                <a:moveTo>
                  <a:pt x="10600205" y="0"/>
                </a:moveTo>
                <a:lnTo>
                  <a:pt x="12192000" y="0"/>
                </a:lnTo>
                <a:lnTo>
                  <a:pt x="12192000" y="2451843"/>
                </a:lnTo>
                <a:close/>
                <a:moveTo>
                  <a:pt x="8236026" y="0"/>
                </a:moveTo>
                <a:lnTo>
                  <a:pt x="10562126" y="0"/>
                </a:lnTo>
                <a:lnTo>
                  <a:pt x="12192000" y="2509952"/>
                </a:lnTo>
                <a:lnTo>
                  <a:pt x="12192000" y="4434148"/>
                </a:lnTo>
                <a:lnTo>
                  <a:pt x="11655580" y="5265130"/>
                </a:lnTo>
                <a:close/>
                <a:moveTo>
                  <a:pt x="0" y="0"/>
                </a:moveTo>
                <a:lnTo>
                  <a:pt x="8214474" y="0"/>
                </a:lnTo>
                <a:lnTo>
                  <a:pt x="8202935" y="7692"/>
                </a:lnTo>
                <a:lnTo>
                  <a:pt x="10453229" y="3472996"/>
                </a:lnTo>
                <a:lnTo>
                  <a:pt x="8622187" y="6308725"/>
                </a:lnTo>
                <a:lnTo>
                  <a:pt x="0" y="63087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an image</a:t>
            </a:r>
          </a:p>
          <a:p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7950200" y="-279400"/>
            <a:ext cx="4241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FULL WIDTH IMAGE (FOCUS GRAPH)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662400"/>
            <a:ext cx="8677276" cy="422157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25120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308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an image</a:t>
            </a:r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8242300" y="-279400"/>
            <a:ext cx="394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FULL WIDTH IMAGE</a:t>
            </a:r>
          </a:p>
        </p:txBody>
      </p:sp>
      <p:sp>
        <p:nvSpPr>
          <p:cNvPr id="66" name="Subtitel Tekst">
            <a:extLst>
              <a:ext uri="{FF2B5EF4-FFF2-40B4-BE49-F238E27FC236}">
                <a16:creationId xmlns:a16="http://schemas.microsoft.com/office/drawing/2014/main" id="{80A2AAE9-8CEA-44F0-B2E6-DAE4E6738B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chemeClr val="bg1"/>
                </a:solidFill>
                <a:effectLst/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572604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Media Placeholder 108">
            <a:extLst>
              <a:ext uri="{FF2B5EF4-FFF2-40B4-BE49-F238E27FC236}">
                <a16:creationId xmlns:a16="http://schemas.microsoft.com/office/drawing/2014/main" id="{32F76C57-7720-9A45-B3AB-313DB3B78DDB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-5749" y="-2262"/>
            <a:ext cx="12214225" cy="6858000"/>
          </a:xfrm>
          <a:custGeom>
            <a:avLst/>
            <a:gdLst>
              <a:gd name="connsiteX0" fmla="*/ 11445074 w 12192000"/>
              <a:gd name="connsiteY0" fmla="*/ 6502107 h 6858000"/>
              <a:gd name="connsiteX1" fmla="*/ 11470093 w 12192000"/>
              <a:gd name="connsiteY1" fmla="*/ 6673916 h 6858000"/>
              <a:gd name="connsiteX2" fmla="*/ 11537168 w 12192000"/>
              <a:gd name="connsiteY2" fmla="*/ 6673916 h 6858000"/>
              <a:gd name="connsiteX3" fmla="*/ 11540019 w 12192000"/>
              <a:gd name="connsiteY3" fmla="*/ 6648894 h 6858000"/>
              <a:gd name="connsiteX4" fmla="*/ 11547075 w 12192000"/>
              <a:gd name="connsiteY4" fmla="*/ 6648894 h 6858000"/>
              <a:gd name="connsiteX5" fmla="*/ 11547075 w 12192000"/>
              <a:gd name="connsiteY5" fmla="*/ 6673916 h 6858000"/>
              <a:gd name="connsiteX6" fmla="*/ 11616217 w 12192000"/>
              <a:gd name="connsiteY6" fmla="*/ 6673916 h 6858000"/>
              <a:gd name="connsiteX7" fmla="*/ 11634179 w 12192000"/>
              <a:gd name="connsiteY7" fmla="*/ 6655150 h 6858000"/>
              <a:gd name="connsiteX8" fmla="*/ 11634179 w 12192000"/>
              <a:gd name="connsiteY8" fmla="*/ 6673916 h 6858000"/>
              <a:gd name="connsiteX9" fmla="*/ 11708524 w 12192000"/>
              <a:gd name="connsiteY9" fmla="*/ 6673916 h 6858000"/>
              <a:gd name="connsiteX10" fmla="*/ 11708595 w 12192000"/>
              <a:gd name="connsiteY10" fmla="*/ 6648965 h 6858000"/>
              <a:gd name="connsiteX11" fmla="*/ 11801473 w 12192000"/>
              <a:gd name="connsiteY11" fmla="*/ 6648965 h 6858000"/>
              <a:gd name="connsiteX12" fmla="*/ 11801473 w 12192000"/>
              <a:gd name="connsiteY12" fmla="*/ 6527697 h 6858000"/>
              <a:gd name="connsiteX13" fmla="*/ 11674239 w 12192000"/>
              <a:gd name="connsiteY13" fmla="*/ 6527697 h 6858000"/>
              <a:gd name="connsiteX14" fmla="*/ 11674239 w 12192000"/>
              <a:gd name="connsiteY14" fmla="*/ 6502107 h 6858000"/>
              <a:gd name="connsiteX15" fmla="*/ 11669320 w 12192000"/>
              <a:gd name="connsiteY15" fmla="*/ 6502107 h 6858000"/>
              <a:gd name="connsiteX16" fmla="*/ 11634179 w 12192000"/>
              <a:gd name="connsiteY16" fmla="*/ 6502107 h 6858000"/>
              <a:gd name="connsiteX17" fmla="*/ 11634179 w 12192000"/>
              <a:gd name="connsiteY17" fmla="*/ 6521228 h 6858000"/>
              <a:gd name="connsiteX18" fmla="*/ 11616217 w 12192000"/>
              <a:gd name="connsiteY18" fmla="*/ 6502107 h 6858000"/>
              <a:gd name="connsiteX19" fmla="*/ 11517637 w 12192000"/>
              <a:gd name="connsiteY19" fmla="*/ 6502107 h 6858000"/>
              <a:gd name="connsiteX20" fmla="*/ 11514429 w 12192000"/>
              <a:gd name="connsiteY20" fmla="*/ 6527626 h 6858000"/>
              <a:gd name="connsiteX21" fmla="*/ 11490337 w 12192000"/>
              <a:gd name="connsiteY21" fmla="*/ 6527626 h 6858000"/>
              <a:gd name="connsiteX22" fmla="*/ 11487272 w 12192000"/>
              <a:gd name="connsiteY22" fmla="*/ 6502107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11445074" y="6502107"/>
                </a:moveTo>
                <a:lnTo>
                  <a:pt x="11470093" y="6673916"/>
                </a:lnTo>
                <a:lnTo>
                  <a:pt x="11537168" y="6673916"/>
                </a:lnTo>
                <a:cubicBezTo>
                  <a:pt x="11537168" y="6673916"/>
                  <a:pt x="11539306" y="6654865"/>
                  <a:pt x="11540019" y="6648894"/>
                </a:cubicBezTo>
                <a:cubicBezTo>
                  <a:pt x="11542799" y="6648894"/>
                  <a:pt x="11544153" y="6648894"/>
                  <a:pt x="11547075" y="6648894"/>
                </a:cubicBezTo>
                <a:cubicBezTo>
                  <a:pt x="11547075" y="6655292"/>
                  <a:pt x="11547075" y="6673916"/>
                  <a:pt x="11547075" y="6673916"/>
                </a:cubicBezTo>
                <a:lnTo>
                  <a:pt x="11616217" y="6673916"/>
                </a:lnTo>
                <a:cubicBezTo>
                  <a:pt x="11616217" y="6673916"/>
                  <a:pt x="11626766" y="6662898"/>
                  <a:pt x="11634179" y="6655150"/>
                </a:cubicBezTo>
                <a:cubicBezTo>
                  <a:pt x="11634179" y="6662045"/>
                  <a:pt x="11634179" y="6673916"/>
                  <a:pt x="11634179" y="6673916"/>
                </a:cubicBezTo>
                <a:lnTo>
                  <a:pt x="11708524" y="6673916"/>
                </a:lnTo>
                <a:cubicBezTo>
                  <a:pt x="11708524" y="6673916"/>
                  <a:pt x="11708595" y="6655292"/>
                  <a:pt x="11708595" y="6648965"/>
                </a:cubicBezTo>
                <a:cubicBezTo>
                  <a:pt x="11717434" y="6648965"/>
                  <a:pt x="11801473" y="6648965"/>
                  <a:pt x="11801473" y="6648965"/>
                </a:cubicBezTo>
                <a:lnTo>
                  <a:pt x="11801473" y="6527697"/>
                </a:lnTo>
                <a:cubicBezTo>
                  <a:pt x="11801473" y="6527697"/>
                  <a:pt x="11683362" y="6527697"/>
                  <a:pt x="11674239" y="6527697"/>
                </a:cubicBezTo>
                <a:cubicBezTo>
                  <a:pt x="11674239" y="6521300"/>
                  <a:pt x="11674239" y="6502107"/>
                  <a:pt x="11674239" y="6502107"/>
                </a:cubicBezTo>
                <a:lnTo>
                  <a:pt x="11669320" y="6502107"/>
                </a:lnTo>
                <a:lnTo>
                  <a:pt x="11634179" y="6502107"/>
                </a:lnTo>
                <a:cubicBezTo>
                  <a:pt x="11634179" y="6502107"/>
                  <a:pt x="11634179" y="6514120"/>
                  <a:pt x="11634179" y="6521228"/>
                </a:cubicBezTo>
                <a:cubicBezTo>
                  <a:pt x="11626766" y="6513338"/>
                  <a:pt x="11616217" y="6502107"/>
                  <a:pt x="11616217" y="6502107"/>
                </a:cubicBezTo>
                <a:lnTo>
                  <a:pt x="11517637" y="6502107"/>
                </a:lnTo>
                <a:cubicBezTo>
                  <a:pt x="11517637" y="6502107"/>
                  <a:pt x="11515213" y="6521655"/>
                  <a:pt x="11514429" y="6527626"/>
                </a:cubicBezTo>
                <a:cubicBezTo>
                  <a:pt x="11508869" y="6527626"/>
                  <a:pt x="11495897" y="6527626"/>
                  <a:pt x="11490337" y="6527626"/>
                </a:cubicBezTo>
                <a:cubicBezTo>
                  <a:pt x="11489624" y="6521655"/>
                  <a:pt x="11487272" y="6502107"/>
                  <a:pt x="11487272" y="650210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80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 video</a:t>
            </a:r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FULL WIDTH VIDEO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pPr/>
              <a:t>‹nr.›</a:t>
            </a:fld>
            <a:endParaRPr lang="en-GB" noProof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36000" rIns="0" bIns="0" rtlCol="0" anchor="ctr">
            <a:noAutofit/>
          </a:bodyPr>
          <a:lstStyle>
            <a:lvl1pPr>
              <a:defRPr lang="nl-NL" dirty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GB" noProof="0" dirty="0"/>
              <a:t>INSERT TITLE HERE</a:t>
            </a:r>
          </a:p>
        </p:txBody>
      </p:sp>
      <p:sp>
        <p:nvSpPr>
          <p:cNvPr id="152" name="Subtitel Tekst">
            <a:extLst>
              <a:ext uri="{FF2B5EF4-FFF2-40B4-BE49-F238E27FC236}">
                <a16:creationId xmlns:a16="http://schemas.microsoft.com/office/drawing/2014/main" id="{104C8C92-839B-47B2-967C-D5403166E9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chemeClr val="bg1"/>
                </a:solidFill>
                <a:effectLst/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604269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100% GRAPH</a:t>
            </a:r>
          </a:p>
        </p:txBody>
      </p:sp>
      <p:sp>
        <p:nvSpPr>
          <p:cNvPr id="27" name="Tijdelijke aanduiding voor grafiek 8"/>
          <p:cNvSpPr>
            <a:spLocks noGrp="1"/>
          </p:cNvSpPr>
          <p:nvPr>
            <p:ph type="chart" sz="quarter" idx="15" hasCustomPrompt="1"/>
          </p:nvPr>
        </p:nvSpPr>
        <p:spPr>
          <a:xfrm>
            <a:off x="720725" y="1688515"/>
            <a:ext cx="11101386" cy="4128083"/>
          </a:xfrm>
          <a:noFill/>
        </p:spPr>
        <p:txBody>
          <a:bodyPr bIns="10800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 graph</a:t>
            </a:r>
          </a:p>
          <a:p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82B806-3275-4280-8EBF-AF1E5F9A3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88" name="Subtitel Tekst">
            <a:extLst>
              <a:ext uri="{FF2B5EF4-FFF2-40B4-BE49-F238E27FC236}">
                <a16:creationId xmlns:a16="http://schemas.microsoft.com/office/drawing/2014/main" id="{63035F83-318F-48EC-8B28-679239690F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62175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60543B2-5A40-4C6D-8BD4-72E39116F6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649F"/>
              </a:gs>
              <a:gs pos="75000">
                <a:srgbClr val="004878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 dirty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E8EED0B9-49E2-B291-8D6F-E81F5E220523}"/>
              </a:ext>
            </a:extLst>
          </p:cNvPr>
          <p:cNvSpPr/>
          <p:nvPr userDrawn="1"/>
        </p:nvSpPr>
        <p:spPr>
          <a:xfrm>
            <a:off x="8683363" y="6158975"/>
            <a:ext cx="2509444" cy="205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8FE173-7B59-42DA-1CD8-14B94C3CA0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2579" y="3306902"/>
            <a:ext cx="3681405" cy="3551098"/>
          </a:xfrm>
          <a:custGeom>
            <a:avLst/>
            <a:gdLst>
              <a:gd name="connsiteX0" fmla="*/ 2514206 w 3681405"/>
              <a:gd name="connsiteY0" fmla="*/ 2930995 h 3551098"/>
              <a:gd name="connsiteX1" fmla="*/ 2527358 w 3681405"/>
              <a:gd name="connsiteY1" fmla="*/ 2930995 h 3551098"/>
              <a:gd name="connsiteX2" fmla="*/ 2542985 w 3681405"/>
              <a:gd name="connsiteY2" fmla="*/ 2946101 h 3551098"/>
              <a:gd name="connsiteX3" fmla="*/ 2526577 w 3681405"/>
              <a:gd name="connsiteY3" fmla="*/ 2962640 h 3551098"/>
              <a:gd name="connsiteX4" fmla="*/ 2514206 w 3681405"/>
              <a:gd name="connsiteY4" fmla="*/ 2962640 h 3551098"/>
              <a:gd name="connsiteX5" fmla="*/ 2342756 w 3681405"/>
              <a:gd name="connsiteY5" fmla="*/ 2930995 h 3551098"/>
              <a:gd name="connsiteX6" fmla="*/ 2353825 w 3681405"/>
              <a:gd name="connsiteY6" fmla="*/ 2930995 h 3551098"/>
              <a:gd name="connsiteX7" fmla="*/ 2370103 w 3681405"/>
              <a:gd name="connsiteY7" fmla="*/ 2947143 h 3551098"/>
              <a:gd name="connsiteX8" fmla="*/ 2353434 w 3681405"/>
              <a:gd name="connsiteY8" fmla="*/ 2966026 h 3551098"/>
              <a:gd name="connsiteX9" fmla="*/ 2342756 w 3681405"/>
              <a:gd name="connsiteY9" fmla="*/ 2966026 h 3551098"/>
              <a:gd name="connsiteX10" fmla="*/ 1552180 w 3681405"/>
              <a:gd name="connsiteY10" fmla="*/ 2930995 h 3551098"/>
              <a:gd name="connsiteX11" fmla="*/ 1565333 w 3681405"/>
              <a:gd name="connsiteY11" fmla="*/ 2930995 h 3551098"/>
              <a:gd name="connsiteX12" fmla="*/ 1580960 w 3681405"/>
              <a:gd name="connsiteY12" fmla="*/ 2946101 h 3551098"/>
              <a:gd name="connsiteX13" fmla="*/ 1564552 w 3681405"/>
              <a:gd name="connsiteY13" fmla="*/ 2962640 h 3551098"/>
              <a:gd name="connsiteX14" fmla="*/ 1552180 w 3681405"/>
              <a:gd name="connsiteY14" fmla="*/ 2962640 h 3551098"/>
              <a:gd name="connsiteX15" fmla="*/ 761606 w 3681405"/>
              <a:gd name="connsiteY15" fmla="*/ 2930995 h 3551098"/>
              <a:gd name="connsiteX16" fmla="*/ 774758 w 3681405"/>
              <a:gd name="connsiteY16" fmla="*/ 2930995 h 3551098"/>
              <a:gd name="connsiteX17" fmla="*/ 790385 w 3681405"/>
              <a:gd name="connsiteY17" fmla="*/ 2946101 h 3551098"/>
              <a:gd name="connsiteX18" fmla="*/ 773977 w 3681405"/>
              <a:gd name="connsiteY18" fmla="*/ 2962640 h 3551098"/>
              <a:gd name="connsiteX19" fmla="*/ 761606 w 3681405"/>
              <a:gd name="connsiteY19" fmla="*/ 2962640 h 3551098"/>
              <a:gd name="connsiteX20" fmla="*/ 2846372 w 3681405"/>
              <a:gd name="connsiteY20" fmla="*/ 2930605 h 3551098"/>
              <a:gd name="connsiteX21" fmla="*/ 2867598 w 3681405"/>
              <a:gd name="connsiteY21" fmla="*/ 2958733 h 3551098"/>
              <a:gd name="connsiteX22" fmla="*/ 2867598 w 3681405"/>
              <a:gd name="connsiteY22" fmla="*/ 2965505 h 3551098"/>
              <a:gd name="connsiteX23" fmla="*/ 2846372 w 3681405"/>
              <a:gd name="connsiteY23" fmla="*/ 2993633 h 3551098"/>
              <a:gd name="connsiteX24" fmla="*/ 2825145 w 3681405"/>
              <a:gd name="connsiteY24" fmla="*/ 2965505 h 3551098"/>
              <a:gd name="connsiteX25" fmla="*/ 2825145 w 3681405"/>
              <a:gd name="connsiteY25" fmla="*/ 2958733 h 3551098"/>
              <a:gd name="connsiteX26" fmla="*/ 2846372 w 3681405"/>
              <a:gd name="connsiteY26" fmla="*/ 2930605 h 3551098"/>
              <a:gd name="connsiteX27" fmla="*/ 2265346 w 3681405"/>
              <a:gd name="connsiteY27" fmla="*/ 2930605 h 3551098"/>
              <a:gd name="connsiteX28" fmla="*/ 2286573 w 3681405"/>
              <a:gd name="connsiteY28" fmla="*/ 2958733 h 3551098"/>
              <a:gd name="connsiteX29" fmla="*/ 2286573 w 3681405"/>
              <a:gd name="connsiteY29" fmla="*/ 2965505 h 3551098"/>
              <a:gd name="connsiteX30" fmla="*/ 2265346 w 3681405"/>
              <a:gd name="connsiteY30" fmla="*/ 2993633 h 3551098"/>
              <a:gd name="connsiteX31" fmla="*/ 2244120 w 3681405"/>
              <a:gd name="connsiteY31" fmla="*/ 2965505 h 3551098"/>
              <a:gd name="connsiteX32" fmla="*/ 2244120 w 3681405"/>
              <a:gd name="connsiteY32" fmla="*/ 2958733 h 3551098"/>
              <a:gd name="connsiteX33" fmla="*/ 2265346 w 3681405"/>
              <a:gd name="connsiteY33" fmla="*/ 2930605 h 3551098"/>
              <a:gd name="connsiteX34" fmla="*/ 2170096 w 3681405"/>
              <a:gd name="connsiteY34" fmla="*/ 2930605 h 3551098"/>
              <a:gd name="connsiteX35" fmla="*/ 2191323 w 3681405"/>
              <a:gd name="connsiteY35" fmla="*/ 2958733 h 3551098"/>
              <a:gd name="connsiteX36" fmla="*/ 2191323 w 3681405"/>
              <a:gd name="connsiteY36" fmla="*/ 2965505 h 3551098"/>
              <a:gd name="connsiteX37" fmla="*/ 2170096 w 3681405"/>
              <a:gd name="connsiteY37" fmla="*/ 2993633 h 3551098"/>
              <a:gd name="connsiteX38" fmla="*/ 2148870 w 3681405"/>
              <a:gd name="connsiteY38" fmla="*/ 2965505 h 3551098"/>
              <a:gd name="connsiteX39" fmla="*/ 2148870 w 3681405"/>
              <a:gd name="connsiteY39" fmla="*/ 2958733 h 3551098"/>
              <a:gd name="connsiteX40" fmla="*/ 2170096 w 3681405"/>
              <a:gd name="connsiteY40" fmla="*/ 2930605 h 3551098"/>
              <a:gd name="connsiteX41" fmla="*/ 1665271 w 3681405"/>
              <a:gd name="connsiteY41" fmla="*/ 2930605 h 3551098"/>
              <a:gd name="connsiteX42" fmla="*/ 1686498 w 3681405"/>
              <a:gd name="connsiteY42" fmla="*/ 2958733 h 3551098"/>
              <a:gd name="connsiteX43" fmla="*/ 1686498 w 3681405"/>
              <a:gd name="connsiteY43" fmla="*/ 2965505 h 3551098"/>
              <a:gd name="connsiteX44" fmla="*/ 1665271 w 3681405"/>
              <a:gd name="connsiteY44" fmla="*/ 2993633 h 3551098"/>
              <a:gd name="connsiteX45" fmla="*/ 1644045 w 3681405"/>
              <a:gd name="connsiteY45" fmla="*/ 2965505 h 3551098"/>
              <a:gd name="connsiteX46" fmla="*/ 1644045 w 3681405"/>
              <a:gd name="connsiteY46" fmla="*/ 2958733 h 3551098"/>
              <a:gd name="connsiteX47" fmla="*/ 1665271 w 3681405"/>
              <a:gd name="connsiteY47" fmla="*/ 2930605 h 3551098"/>
              <a:gd name="connsiteX48" fmla="*/ 2625994 w 3681405"/>
              <a:gd name="connsiteY48" fmla="*/ 2929433 h 3551098"/>
              <a:gd name="connsiteX49" fmla="*/ 2639277 w 3681405"/>
              <a:gd name="connsiteY49" fmla="*/ 2972277 h 3551098"/>
              <a:gd name="connsiteX50" fmla="*/ 2612320 w 3681405"/>
              <a:gd name="connsiteY50" fmla="*/ 2972277 h 3551098"/>
              <a:gd name="connsiteX51" fmla="*/ 2625994 w 3681405"/>
              <a:gd name="connsiteY51" fmla="*/ 2929433 h 3551098"/>
              <a:gd name="connsiteX52" fmla="*/ 2900992 w 3681405"/>
              <a:gd name="connsiteY52" fmla="*/ 2913285 h 3551098"/>
              <a:gd name="connsiteX53" fmla="*/ 2900992 w 3681405"/>
              <a:gd name="connsiteY53" fmla="*/ 3010953 h 3551098"/>
              <a:gd name="connsiteX54" fmla="*/ 2923911 w 3681405"/>
              <a:gd name="connsiteY54" fmla="*/ 3010953 h 3551098"/>
              <a:gd name="connsiteX55" fmla="*/ 2923911 w 3681405"/>
              <a:gd name="connsiteY55" fmla="*/ 2952613 h 3551098"/>
              <a:gd name="connsiteX56" fmla="*/ 2964932 w 3681405"/>
              <a:gd name="connsiteY56" fmla="*/ 3010953 h 3551098"/>
              <a:gd name="connsiteX57" fmla="*/ 2983554 w 3681405"/>
              <a:gd name="connsiteY57" fmla="*/ 3010953 h 3551098"/>
              <a:gd name="connsiteX58" fmla="*/ 2983554 w 3681405"/>
              <a:gd name="connsiteY58" fmla="*/ 2913285 h 3551098"/>
              <a:gd name="connsiteX59" fmla="*/ 2960765 w 3681405"/>
              <a:gd name="connsiteY59" fmla="*/ 2913285 h 3551098"/>
              <a:gd name="connsiteX60" fmla="*/ 2960765 w 3681405"/>
              <a:gd name="connsiteY60" fmla="*/ 2971625 h 3551098"/>
              <a:gd name="connsiteX61" fmla="*/ 2919744 w 3681405"/>
              <a:gd name="connsiteY61" fmla="*/ 2913285 h 3551098"/>
              <a:gd name="connsiteX62" fmla="*/ 2767642 w 3681405"/>
              <a:gd name="connsiteY62" fmla="*/ 2913285 h 3551098"/>
              <a:gd name="connsiteX63" fmla="*/ 2767642 w 3681405"/>
              <a:gd name="connsiteY63" fmla="*/ 3010953 h 3551098"/>
              <a:gd name="connsiteX64" fmla="*/ 2790431 w 3681405"/>
              <a:gd name="connsiteY64" fmla="*/ 3010953 h 3551098"/>
              <a:gd name="connsiteX65" fmla="*/ 2790431 w 3681405"/>
              <a:gd name="connsiteY65" fmla="*/ 2913285 h 3551098"/>
              <a:gd name="connsiteX66" fmla="*/ 2676056 w 3681405"/>
              <a:gd name="connsiteY66" fmla="*/ 2913285 h 3551098"/>
              <a:gd name="connsiteX67" fmla="*/ 2676056 w 3681405"/>
              <a:gd name="connsiteY67" fmla="*/ 2930995 h 3551098"/>
              <a:gd name="connsiteX68" fmla="*/ 2703924 w 3681405"/>
              <a:gd name="connsiteY68" fmla="*/ 2930995 h 3551098"/>
              <a:gd name="connsiteX69" fmla="*/ 2703924 w 3681405"/>
              <a:gd name="connsiteY69" fmla="*/ 3010953 h 3551098"/>
              <a:gd name="connsiteX70" fmla="*/ 2726844 w 3681405"/>
              <a:gd name="connsiteY70" fmla="*/ 3010953 h 3551098"/>
              <a:gd name="connsiteX71" fmla="*/ 2726844 w 3681405"/>
              <a:gd name="connsiteY71" fmla="*/ 2930995 h 3551098"/>
              <a:gd name="connsiteX72" fmla="*/ 2754712 w 3681405"/>
              <a:gd name="connsiteY72" fmla="*/ 2930995 h 3551098"/>
              <a:gd name="connsiteX73" fmla="*/ 2754712 w 3681405"/>
              <a:gd name="connsiteY73" fmla="*/ 2913285 h 3551098"/>
              <a:gd name="connsiteX74" fmla="*/ 2612190 w 3681405"/>
              <a:gd name="connsiteY74" fmla="*/ 2913285 h 3551098"/>
              <a:gd name="connsiteX75" fmla="*/ 2580285 w 3681405"/>
              <a:gd name="connsiteY75" fmla="*/ 3009911 h 3551098"/>
              <a:gd name="connsiteX76" fmla="*/ 2580285 w 3681405"/>
              <a:gd name="connsiteY76" fmla="*/ 3010953 h 3551098"/>
              <a:gd name="connsiteX77" fmla="*/ 2602814 w 3681405"/>
              <a:gd name="connsiteY77" fmla="*/ 3010953 h 3551098"/>
              <a:gd name="connsiteX78" fmla="*/ 2607763 w 3681405"/>
              <a:gd name="connsiteY78" fmla="*/ 2989987 h 3551098"/>
              <a:gd name="connsiteX79" fmla="*/ 2643574 w 3681405"/>
              <a:gd name="connsiteY79" fmla="*/ 2989987 h 3551098"/>
              <a:gd name="connsiteX80" fmla="*/ 2648523 w 3681405"/>
              <a:gd name="connsiteY80" fmla="*/ 3010953 h 3551098"/>
              <a:gd name="connsiteX81" fmla="*/ 2672745 w 3681405"/>
              <a:gd name="connsiteY81" fmla="*/ 3010953 h 3551098"/>
              <a:gd name="connsiteX82" fmla="*/ 2672745 w 3681405"/>
              <a:gd name="connsiteY82" fmla="*/ 3009911 h 3551098"/>
              <a:gd name="connsiteX83" fmla="*/ 2640710 w 3681405"/>
              <a:gd name="connsiteY83" fmla="*/ 2913285 h 3551098"/>
              <a:gd name="connsiteX84" fmla="*/ 2491416 w 3681405"/>
              <a:gd name="connsiteY84" fmla="*/ 2913285 h 3551098"/>
              <a:gd name="connsiteX85" fmla="*/ 2491416 w 3681405"/>
              <a:gd name="connsiteY85" fmla="*/ 3010953 h 3551098"/>
              <a:gd name="connsiteX86" fmla="*/ 2514206 w 3681405"/>
              <a:gd name="connsiteY86" fmla="*/ 3010953 h 3551098"/>
              <a:gd name="connsiteX87" fmla="*/ 2514206 w 3681405"/>
              <a:gd name="connsiteY87" fmla="*/ 2979699 h 3551098"/>
              <a:gd name="connsiteX88" fmla="*/ 2528921 w 3681405"/>
              <a:gd name="connsiteY88" fmla="*/ 2979699 h 3551098"/>
              <a:gd name="connsiteX89" fmla="*/ 2548845 w 3681405"/>
              <a:gd name="connsiteY89" fmla="*/ 3010953 h 3551098"/>
              <a:gd name="connsiteX90" fmla="*/ 2571895 w 3681405"/>
              <a:gd name="connsiteY90" fmla="*/ 3010953 h 3551098"/>
              <a:gd name="connsiteX91" fmla="*/ 2571895 w 3681405"/>
              <a:gd name="connsiteY91" fmla="*/ 3009911 h 3551098"/>
              <a:gd name="connsiteX92" fmla="*/ 2550017 w 3681405"/>
              <a:gd name="connsiteY92" fmla="*/ 2973449 h 3551098"/>
              <a:gd name="connsiteX93" fmla="*/ 2565774 w 3681405"/>
              <a:gd name="connsiteY93" fmla="*/ 2945450 h 3551098"/>
              <a:gd name="connsiteX94" fmla="*/ 2530223 w 3681405"/>
              <a:gd name="connsiteY94" fmla="*/ 2913285 h 3551098"/>
              <a:gd name="connsiteX95" fmla="*/ 2405691 w 3681405"/>
              <a:gd name="connsiteY95" fmla="*/ 2913285 h 3551098"/>
              <a:gd name="connsiteX96" fmla="*/ 2405691 w 3681405"/>
              <a:gd name="connsiteY96" fmla="*/ 2984518 h 3551098"/>
              <a:gd name="connsiteX97" fmla="*/ 2430955 w 3681405"/>
              <a:gd name="connsiteY97" fmla="*/ 3010953 h 3551098"/>
              <a:gd name="connsiteX98" fmla="*/ 2470543 w 3681405"/>
              <a:gd name="connsiteY98" fmla="*/ 3010953 h 3551098"/>
              <a:gd name="connsiteX99" fmla="*/ 2470543 w 3681405"/>
              <a:gd name="connsiteY99" fmla="*/ 2993243 h 3551098"/>
              <a:gd name="connsiteX100" fmla="*/ 2439810 w 3681405"/>
              <a:gd name="connsiteY100" fmla="*/ 2993243 h 3551098"/>
              <a:gd name="connsiteX101" fmla="*/ 2428611 w 3681405"/>
              <a:gd name="connsiteY101" fmla="*/ 2981522 h 3551098"/>
              <a:gd name="connsiteX102" fmla="*/ 2428611 w 3681405"/>
              <a:gd name="connsiteY102" fmla="*/ 2969672 h 3551098"/>
              <a:gd name="connsiteX103" fmla="*/ 2465204 w 3681405"/>
              <a:gd name="connsiteY103" fmla="*/ 2969672 h 3551098"/>
              <a:gd name="connsiteX104" fmla="*/ 2465204 w 3681405"/>
              <a:gd name="connsiteY104" fmla="*/ 2951961 h 3551098"/>
              <a:gd name="connsiteX105" fmla="*/ 2428611 w 3681405"/>
              <a:gd name="connsiteY105" fmla="*/ 2951961 h 3551098"/>
              <a:gd name="connsiteX106" fmla="*/ 2428611 w 3681405"/>
              <a:gd name="connsiteY106" fmla="*/ 2930995 h 3551098"/>
              <a:gd name="connsiteX107" fmla="*/ 2470022 w 3681405"/>
              <a:gd name="connsiteY107" fmla="*/ 2930995 h 3551098"/>
              <a:gd name="connsiteX108" fmla="*/ 2470022 w 3681405"/>
              <a:gd name="connsiteY108" fmla="*/ 2913285 h 3551098"/>
              <a:gd name="connsiteX109" fmla="*/ 2319966 w 3681405"/>
              <a:gd name="connsiteY109" fmla="*/ 2913285 h 3551098"/>
              <a:gd name="connsiteX110" fmla="*/ 2319966 w 3681405"/>
              <a:gd name="connsiteY110" fmla="*/ 3010953 h 3551098"/>
              <a:gd name="connsiteX111" fmla="*/ 2342756 w 3681405"/>
              <a:gd name="connsiteY111" fmla="*/ 3010953 h 3551098"/>
              <a:gd name="connsiteX112" fmla="*/ 2342756 w 3681405"/>
              <a:gd name="connsiteY112" fmla="*/ 2983606 h 3551098"/>
              <a:gd name="connsiteX113" fmla="*/ 2356820 w 3681405"/>
              <a:gd name="connsiteY113" fmla="*/ 2983606 h 3551098"/>
              <a:gd name="connsiteX114" fmla="*/ 2393022 w 3681405"/>
              <a:gd name="connsiteY114" fmla="*/ 2947143 h 3551098"/>
              <a:gd name="connsiteX115" fmla="*/ 2358773 w 3681405"/>
              <a:gd name="connsiteY115" fmla="*/ 2913285 h 3551098"/>
              <a:gd name="connsiteX116" fmla="*/ 1910391 w 3681405"/>
              <a:gd name="connsiteY116" fmla="*/ 2913285 h 3551098"/>
              <a:gd name="connsiteX117" fmla="*/ 1910391 w 3681405"/>
              <a:gd name="connsiteY117" fmla="*/ 3010953 h 3551098"/>
              <a:gd name="connsiteX118" fmla="*/ 1933180 w 3681405"/>
              <a:gd name="connsiteY118" fmla="*/ 3010953 h 3551098"/>
              <a:gd name="connsiteX119" fmla="*/ 1933180 w 3681405"/>
              <a:gd name="connsiteY119" fmla="*/ 2969672 h 3551098"/>
              <a:gd name="connsiteX120" fmla="*/ 1969774 w 3681405"/>
              <a:gd name="connsiteY120" fmla="*/ 2969672 h 3551098"/>
              <a:gd name="connsiteX121" fmla="*/ 1969774 w 3681405"/>
              <a:gd name="connsiteY121" fmla="*/ 3010953 h 3551098"/>
              <a:gd name="connsiteX122" fmla="*/ 1992563 w 3681405"/>
              <a:gd name="connsiteY122" fmla="*/ 3010953 h 3551098"/>
              <a:gd name="connsiteX123" fmla="*/ 1992563 w 3681405"/>
              <a:gd name="connsiteY123" fmla="*/ 2913285 h 3551098"/>
              <a:gd name="connsiteX124" fmla="*/ 1969774 w 3681405"/>
              <a:gd name="connsiteY124" fmla="*/ 2913285 h 3551098"/>
              <a:gd name="connsiteX125" fmla="*/ 1969774 w 3681405"/>
              <a:gd name="connsiteY125" fmla="*/ 2950659 h 3551098"/>
              <a:gd name="connsiteX126" fmla="*/ 1933180 w 3681405"/>
              <a:gd name="connsiteY126" fmla="*/ 2950659 h 3551098"/>
              <a:gd name="connsiteX127" fmla="*/ 1933180 w 3681405"/>
              <a:gd name="connsiteY127" fmla="*/ 2913285 h 3551098"/>
              <a:gd name="connsiteX128" fmla="*/ 1718980 w 3681405"/>
              <a:gd name="connsiteY128" fmla="*/ 2913285 h 3551098"/>
              <a:gd name="connsiteX129" fmla="*/ 1718980 w 3681405"/>
              <a:gd name="connsiteY129" fmla="*/ 2976053 h 3551098"/>
              <a:gd name="connsiteX130" fmla="*/ 1759870 w 3681405"/>
              <a:gd name="connsiteY130" fmla="*/ 3011995 h 3551098"/>
              <a:gd name="connsiteX131" fmla="*/ 1800630 w 3681405"/>
              <a:gd name="connsiteY131" fmla="*/ 2976053 h 3551098"/>
              <a:gd name="connsiteX132" fmla="*/ 1800630 w 3681405"/>
              <a:gd name="connsiteY132" fmla="*/ 2913285 h 3551098"/>
              <a:gd name="connsiteX133" fmla="*/ 1777971 w 3681405"/>
              <a:gd name="connsiteY133" fmla="*/ 2913285 h 3551098"/>
              <a:gd name="connsiteX134" fmla="*/ 1777971 w 3681405"/>
              <a:gd name="connsiteY134" fmla="*/ 2974490 h 3551098"/>
              <a:gd name="connsiteX135" fmla="*/ 1759870 w 3681405"/>
              <a:gd name="connsiteY135" fmla="*/ 2993633 h 3551098"/>
              <a:gd name="connsiteX136" fmla="*/ 1741639 w 3681405"/>
              <a:gd name="connsiteY136" fmla="*/ 2974490 h 3551098"/>
              <a:gd name="connsiteX137" fmla="*/ 1741639 w 3681405"/>
              <a:gd name="connsiteY137" fmla="*/ 2913285 h 3551098"/>
              <a:gd name="connsiteX138" fmla="*/ 1529391 w 3681405"/>
              <a:gd name="connsiteY138" fmla="*/ 2913285 h 3551098"/>
              <a:gd name="connsiteX139" fmla="*/ 1529391 w 3681405"/>
              <a:gd name="connsiteY139" fmla="*/ 3010953 h 3551098"/>
              <a:gd name="connsiteX140" fmla="*/ 1552180 w 3681405"/>
              <a:gd name="connsiteY140" fmla="*/ 3010953 h 3551098"/>
              <a:gd name="connsiteX141" fmla="*/ 1552180 w 3681405"/>
              <a:gd name="connsiteY141" fmla="*/ 2979699 h 3551098"/>
              <a:gd name="connsiteX142" fmla="*/ 1566896 w 3681405"/>
              <a:gd name="connsiteY142" fmla="*/ 2979699 h 3551098"/>
              <a:gd name="connsiteX143" fmla="*/ 1586820 w 3681405"/>
              <a:gd name="connsiteY143" fmla="*/ 3010953 h 3551098"/>
              <a:gd name="connsiteX144" fmla="*/ 1609870 w 3681405"/>
              <a:gd name="connsiteY144" fmla="*/ 3010953 h 3551098"/>
              <a:gd name="connsiteX145" fmla="*/ 1609870 w 3681405"/>
              <a:gd name="connsiteY145" fmla="*/ 3009911 h 3551098"/>
              <a:gd name="connsiteX146" fmla="*/ 1587992 w 3681405"/>
              <a:gd name="connsiteY146" fmla="*/ 2973449 h 3551098"/>
              <a:gd name="connsiteX147" fmla="*/ 1603750 w 3681405"/>
              <a:gd name="connsiteY147" fmla="*/ 2945450 h 3551098"/>
              <a:gd name="connsiteX148" fmla="*/ 1568198 w 3681405"/>
              <a:gd name="connsiteY148" fmla="*/ 2913285 h 3551098"/>
              <a:gd name="connsiteX149" fmla="*/ 1424616 w 3681405"/>
              <a:gd name="connsiteY149" fmla="*/ 2913285 h 3551098"/>
              <a:gd name="connsiteX150" fmla="*/ 1424616 w 3681405"/>
              <a:gd name="connsiteY150" fmla="*/ 3010953 h 3551098"/>
              <a:gd name="connsiteX151" fmla="*/ 1447406 w 3681405"/>
              <a:gd name="connsiteY151" fmla="*/ 3010953 h 3551098"/>
              <a:gd name="connsiteX152" fmla="*/ 1447406 w 3681405"/>
              <a:gd name="connsiteY152" fmla="*/ 2969672 h 3551098"/>
              <a:gd name="connsiteX153" fmla="*/ 1483999 w 3681405"/>
              <a:gd name="connsiteY153" fmla="*/ 2969672 h 3551098"/>
              <a:gd name="connsiteX154" fmla="*/ 1483999 w 3681405"/>
              <a:gd name="connsiteY154" fmla="*/ 3010953 h 3551098"/>
              <a:gd name="connsiteX155" fmla="*/ 1506788 w 3681405"/>
              <a:gd name="connsiteY155" fmla="*/ 3010953 h 3551098"/>
              <a:gd name="connsiteX156" fmla="*/ 1506788 w 3681405"/>
              <a:gd name="connsiteY156" fmla="*/ 2913285 h 3551098"/>
              <a:gd name="connsiteX157" fmla="*/ 1483999 w 3681405"/>
              <a:gd name="connsiteY157" fmla="*/ 2913285 h 3551098"/>
              <a:gd name="connsiteX158" fmla="*/ 1483999 w 3681405"/>
              <a:gd name="connsiteY158" fmla="*/ 2950659 h 3551098"/>
              <a:gd name="connsiteX159" fmla="*/ 1447406 w 3681405"/>
              <a:gd name="connsiteY159" fmla="*/ 2950659 h 3551098"/>
              <a:gd name="connsiteX160" fmla="*/ 1447406 w 3681405"/>
              <a:gd name="connsiteY160" fmla="*/ 2913285 h 3551098"/>
              <a:gd name="connsiteX161" fmla="*/ 1333031 w 3681405"/>
              <a:gd name="connsiteY161" fmla="*/ 2913285 h 3551098"/>
              <a:gd name="connsiteX162" fmla="*/ 1333031 w 3681405"/>
              <a:gd name="connsiteY162" fmla="*/ 2930995 h 3551098"/>
              <a:gd name="connsiteX163" fmla="*/ 1360899 w 3681405"/>
              <a:gd name="connsiteY163" fmla="*/ 2930995 h 3551098"/>
              <a:gd name="connsiteX164" fmla="*/ 1360899 w 3681405"/>
              <a:gd name="connsiteY164" fmla="*/ 3010953 h 3551098"/>
              <a:gd name="connsiteX165" fmla="*/ 1383819 w 3681405"/>
              <a:gd name="connsiteY165" fmla="*/ 3010953 h 3551098"/>
              <a:gd name="connsiteX166" fmla="*/ 1383819 w 3681405"/>
              <a:gd name="connsiteY166" fmla="*/ 2930995 h 3551098"/>
              <a:gd name="connsiteX167" fmla="*/ 1411687 w 3681405"/>
              <a:gd name="connsiteY167" fmla="*/ 2930995 h 3551098"/>
              <a:gd name="connsiteX168" fmla="*/ 1411687 w 3681405"/>
              <a:gd name="connsiteY168" fmla="*/ 2913285 h 3551098"/>
              <a:gd name="connsiteX169" fmla="*/ 1218731 w 3681405"/>
              <a:gd name="connsiteY169" fmla="*/ 2913285 h 3551098"/>
              <a:gd name="connsiteX170" fmla="*/ 1218731 w 3681405"/>
              <a:gd name="connsiteY170" fmla="*/ 2930995 h 3551098"/>
              <a:gd name="connsiteX171" fmla="*/ 1246599 w 3681405"/>
              <a:gd name="connsiteY171" fmla="*/ 2930995 h 3551098"/>
              <a:gd name="connsiteX172" fmla="*/ 1246599 w 3681405"/>
              <a:gd name="connsiteY172" fmla="*/ 3010953 h 3551098"/>
              <a:gd name="connsiteX173" fmla="*/ 1269519 w 3681405"/>
              <a:gd name="connsiteY173" fmla="*/ 3010953 h 3551098"/>
              <a:gd name="connsiteX174" fmla="*/ 1269519 w 3681405"/>
              <a:gd name="connsiteY174" fmla="*/ 2930995 h 3551098"/>
              <a:gd name="connsiteX175" fmla="*/ 1297387 w 3681405"/>
              <a:gd name="connsiteY175" fmla="*/ 2930995 h 3551098"/>
              <a:gd name="connsiteX176" fmla="*/ 1297387 w 3681405"/>
              <a:gd name="connsiteY176" fmla="*/ 2913285 h 3551098"/>
              <a:gd name="connsiteX177" fmla="*/ 1119816 w 3681405"/>
              <a:gd name="connsiteY177" fmla="*/ 2913285 h 3551098"/>
              <a:gd name="connsiteX178" fmla="*/ 1119816 w 3681405"/>
              <a:gd name="connsiteY178" fmla="*/ 3010953 h 3551098"/>
              <a:gd name="connsiteX179" fmla="*/ 1142606 w 3681405"/>
              <a:gd name="connsiteY179" fmla="*/ 3010953 h 3551098"/>
              <a:gd name="connsiteX180" fmla="*/ 1142606 w 3681405"/>
              <a:gd name="connsiteY180" fmla="*/ 2969672 h 3551098"/>
              <a:gd name="connsiteX181" fmla="*/ 1179199 w 3681405"/>
              <a:gd name="connsiteY181" fmla="*/ 2969672 h 3551098"/>
              <a:gd name="connsiteX182" fmla="*/ 1179199 w 3681405"/>
              <a:gd name="connsiteY182" fmla="*/ 3010953 h 3551098"/>
              <a:gd name="connsiteX183" fmla="*/ 1201988 w 3681405"/>
              <a:gd name="connsiteY183" fmla="*/ 3010953 h 3551098"/>
              <a:gd name="connsiteX184" fmla="*/ 1201988 w 3681405"/>
              <a:gd name="connsiteY184" fmla="*/ 2913285 h 3551098"/>
              <a:gd name="connsiteX185" fmla="*/ 1179199 w 3681405"/>
              <a:gd name="connsiteY185" fmla="*/ 2913285 h 3551098"/>
              <a:gd name="connsiteX186" fmla="*/ 1179199 w 3681405"/>
              <a:gd name="connsiteY186" fmla="*/ 2950659 h 3551098"/>
              <a:gd name="connsiteX187" fmla="*/ 1142606 w 3681405"/>
              <a:gd name="connsiteY187" fmla="*/ 2950659 h 3551098"/>
              <a:gd name="connsiteX188" fmla="*/ 1142606 w 3681405"/>
              <a:gd name="connsiteY188" fmla="*/ 2913285 h 3551098"/>
              <a:gd name="connsiteX189" fmla="*/ 919791 w 3681405"/>
              <a:gd name="connsiteY189" fmla="*/ 2913285 h 3551098"/>
              <a:gd name="connsiteX190" fmla="*/ 919791 w 3681405"/>
              <a:gd name="connsiteY190" fmla="*/ 3010953 h 3551098"/>
              <a:gd name="connsiteX191" fmla="*/ 942711 w 3681405"/>
              <a:gd name="connsiteY191" fmla="*/ 3010953 h 3551098"/>
              <a:gd name="connsiteX192" fmla="*/ 942711 w 3681405"/>
              <a:gd name="connsiteY192" fmla="*/ 2952613 h 3551098"/>
              <a:gd name="connsiteX193" fmla="*/ 983732 w 3681405"/>
              <a:gd name="connsiteY193" fmla="*/ 3010953 h 3551098"/>
              <a:gd name="connsiteX194" fmla="*/ 1002354 w 3681405"/>
              <a:gd name="connsiteY194" fmla="*/ 3010953 h 3551098"/>
              <a:gd name="connsiteX195" fmla="*/ 1002354 w 3681405"/>
              <a:gd name="connsiteY195" fmla="*/ 2913285 h 3551098"/>
              <a:gd name="connsiteX196" fmla="*/ 979564 w 3681405"/>
              <a:gd name="connsiteY196" fmla="*/ 2913285 h 3551098"/>
              <a:gd name="connsiteX197" fmla="*/ 979564 w 3681405"/>
              <a:gd name="connsiteY197" fmla="*/ 2971625 h 3551098"/>
              <a:gd name="connsiteX198" fmla="*/ 938544 w 3681405"/>
              <a:gd name="connsiteY198" fmla="*/ 2913285 h 3551098"/>
              <a:gd name="connsiteX199" fmla="*/ 834066 w 3681405"/>
              <a:gd name="connsiteY199" fmla="*/ 2913285 h 3551098"/>
              <a:gd name="connsiteX200" fmla="*/ 834066 w 3681405"/>
              <a:gd name="connsiteY200" fmla="*/ 2984518 h 3551098"/>
              <a:gd name="connsiteX201" fmla="*/ 859330 w 3681405"/>
              <a:gd name="connsiteY201" fmla="*/ 3010953 h 3551098"/>
              <a:gd name="connsiteX202" fmla="*/ 898918 w 3681405"/>
              <a:gd name="connsiteY202" fmla="*/ 3010953 h 3551098"/>
              <a:gd name="connsiteX203" fmla="*/ 898918 w 3681405"/>
              <a:gd name="connsiteY203" fmla="*/ 2993243 h 3551098"/>
              <a:gd name="connsiteX204" fmla="*/ 868185 w 3681405"/>
              <a:gd name="connsiteY204" fmla="*/ 2993243 h 3551098"/>
              <a:gd name="connsiteX205" fmla="*/ 856986 w 3681405"/>
              <a:gd name="connsiteY205" fmla="*/ 2981522 h 3551098"/>
              <a:gd name="connsiteX206" fmla="*/ 856986 w 3681405"/>
              <a:gd name="connsiteY206" fmla="*/ 2969672 h 3551098"/>
              <a:gd name="connsiteX207" fmla="*/ 893579 w 3681405"/>
              <a:gd name="connsiteY207" fmla="*/ 2969672 h 3551098"/>
              <a:gd name="connsiteX208" fmla="*/ 893579 w 3681405"/>
              <a:gd name="connsiteY208" fmla="*/ 2951961 h 3551098"/>
              <a:gd name="connsiteX209" fmla="*/ 856986 w 3681405"/>
              <a:gd name="connsiteY209" fmla="*/ 2951961 h 3551098"/>
              <a:gd name="connsiteX210" fmla="*/ 856986 w 3681405"/>
              <a:gd name="connsiteY210" fmla="*/ 2930995 h 3551098"/>
              <a:gd name="connsiteX211" fmla="*/ 898397 w 3681405"/>
              <a:gd name="connsiteY211" fmla="*/ 2930995 h 3551098"/>
              <a:gd name="connsiteX212" fmla="*/ 898397 w 3681405"/>
              <a:gd name="connsiteY212" fmla="*/ 2913285 h 3551098"/>
              <a:gd name="connsiteX213" fmla="*/ 738816 w 3681405"/>
              <a:gd name="connsiteY213" fmla="*/ 2913285 h 3551098"/>
              <a:gd name="connsiteX214" fmla="*/ 738816 w 3681405"/>
              <a:gd name="connsiteY214" fmla="*/ 3010953 h 3551098"/>
              <a:gd name="connsiteX215" fmla="*/ 761606 w 3681405"/>
              <a:gd name="connsiteY215" fmla="*/ 3010953 h 3551098"/>
              <a:gd name="connsiteX216" fmla="*/ 761606 w 3681405"/>
              <a:gd name="connsiteY216" fmla="*/ 2979699 h 3551098"/>
              <a:gd name="connsiteX217" fmla="*/ 776321 w 3681405"/>
              <a:gd name="connsiteY217" fmla="*/ 2979699 h 3551098"/>
              <a:gd name="connsiteX218" fmla="*/ 796245 w 3681405"/>
              <a:gd name="connsiteY218" fmla="*/ 3010953 h 3551098"/>
              <a:gd name="connsiteX219" fmla="*/ 819295 w 3681405"/>
              <a:gd name="connsiteY219" fmla="*/ 3010953 h 3551098"/>
              <a:gd name="connsiteX220" fmla="*/ 819295 w 3681405"/>
              <a:gd name="connsiteY220" fmla="*/ 3009911 h 3551098"/>
              <a:gd name="connsiteX221" fmla="*/ 797417 w 3681405"/>
              <a:gd name="connsiteY221" fmla="*/ 2973449 h 3551098"/>
              <a:gd name="connsiteX222" fmla="*/ 813175 w 3681405"/>
              <a:gd name="connsiteY222" fmla="*/ 2945450 h 3551098"/>
              <a:gd name="connsiteX223" fmla="*/ 777623 w 3681405"/>
              <a:gd name="connsiteY223" fmla="*/ 2913285 h 3551098"/>
              <a:gd name="connsiteX224" fmla="*/ 647231 w 3681405"/>
              <a:gd name="connsiteY224" fmla="*/ 2913285 h 3551098"/>
              <a:gd name="connsiteX225" fmla="*/ 647231 w 3681405"/>
              <a:gd name="connsiteY225" fmla="*/ 2930995 h 3551098"/>
              <a:gd name="connsiteX226" fmla="*/ 675099 w 3681405"/>
              <a:gd name="connsiteY226" fmla="*/ 2930995 h 3551098"/>
              <a:gd name="connsiteX227" fmla="*/ 675099 w 3681405"/>
              <a:gd name="connsiteY227" fmla="*/ 3010953 h 3551098"/>
              <a:gd name="connsiteX228" fmla="*/ 698019 w 3681405"/>
              <a:gd name="connsiteY228" fmla="*/ 3010953 h 3551098"/>
              <a:gd name="connsiteX229" fmla="*/ 698019 w 3681405"/>
              <a:gd name="connsiteY229" fmla="*/ 2930995 h 3551098"/>
              <a:gd name="connsiteX230" fmla="*/ 725887 w 3681405"/>
              <a:gd name="connsiteY230" fmla="*/ 2930995 h 3551098"/>
              <a:gd name="connsiteX231" fmla="*/ 725887 w 3681405"/>
              <a:gd name="connsiteY231" fmla="*/ 2913285 h 3551098"/>
              <a:gd name="connsiteX232" fmla="*/ 2846372 w 3681405"/>
              <a:gd name="connsiteY232" fmla="*/ 2912243 h 3551098"/>
              <a:gd name="connsiteX233" fmla="*/ 2802356 w 3681405"/>
              <a:gd name="connsiteY233" fmla="*/ 2958733 h 3551098"/>
              <a:gd name="connsiteX234" fmla="*/ 2802356 w 3681405"/>
              <a:gd name="connsiteY234" fmla="*/ 2965505 h 3551098"/>
              <a:gd name="connsiteX235" fmla="*/ 2846372 w 3681405"/>
              <a:gd name="connsiteY235" fmla="*/ 3011995 h 3551098"/>
              <a:gd name="connsiteX236" fmla="*/ 2890388 w 3681405"/>
              <a:gd name="connsiteY236" fmla="*/ 2965505 h 3551098"/>
              <a:gd name="connsiteX237" fmla="*/ 2890388 w 3681405"/>
              <a:gd name="connsiteY237" fmla="*/ 2958733 h 3551098"/>
              <a:gd name="connsiteX238" fmla="*/ 2846372 w 3681405"/>
              <a:gd name="connsiteY238" fmla="*/ 2912243 h 3551098"/>
              <a:gd name="connsiteX239" fmla="*/ 2265346 w 3681405"/>
              <a:gd name="connsiteY239" fmla="*/ 2912243 h 3551098"/>
              <a:gd name="connsiteX240" fmla="*/ 2221330 w 3681405"/>
              <a:gd name="connsiteY240" fmla="*/ 2958733 h 3551098"/>
              <a:gd name="connsiteX241" fmla="*/ 2221330 w 3681405"/>
              <a:gd name="connsiteY241" fmla="*/ 2965505 h 3551098"/>
              <a:gd name="connsiteX242" fmla="*/ 2265346 w 3681405"/>
              <a:gd name="connsiteY242" fmla="*/ 3011995 h 3551098"/>
              <a:gd name="connsiteX243" fmla="*/ 2309362 w 3681405"/>
              <a:gd name="connsiteY243" fmla="*/ 2965505 h 3551098"/>
              <a:gd name="connsiteX244" fmla="*/ 2309362 w 3681405"/>
              <a:gd name="connsiteY244" fmla="*/ 2958733 h 3551098"/>
              <a:gd name="connsiteX245" fmla="*/ 2265346 w 3681405"/>
              <a:gd name="connsiteY245" fmla="*/ 2912243 h 3551098"/>
              <a:gd name="connsiteX246" fmla="*/ 2170096 w 3681405"/>
              <a:gd name="connsiteY246" fmla="*/ 2912243 h 3551098"/>
              <a:gd name="connsiteX247" fmla="*/ 2126080 w 3681405"/>
              <a:gd name="connsiteY247" fmla="*/ 2958733 h 3551098"/>
              <a:gd name="connsiteX248" fmla="*/ 2126080 w 3681405"/>
              <a:gd name="connsiteY248" fmla="*/ 2965505 h 3551098"/>
              <a:gd name="connsiteX249" fmla="*/ 2170096 w 3681405"/>
              <a:gd name="connsiteY249" fmla="*/ 3011995 h 3551098"/>
              <a:gd name="connsiteX250" fmla="*/ 2214112 w 3681405"/>
              <a:gd name="connsiteY250" fmla="*/ 2965505 h 3551098"/>
              <a:gd name="connsiteX251" fmla="*/ 2214112 w 3681405"/>
              <a:gd name="connsiteY251" fmla="*/ 2958733 h 3551098"/>
              <a:gd name="connsiteX252" fmla="*/ 2170096 w 3681405"/>
              <a:gd name="connsiteY252" fmla="*/ 2912243 h 3551098"/>
              <a:gd name="connsiteX253" fmla="*/ 2089190 w 3681405"/>
              <a:gd name="connsiteY253" fmla="*/ 2912243 h 3551098"/>
              <a:gd name="connsiteX254" fmla="*/ 2040355 w 3681405"/>
              <a:gd name="connsiteY254" fmla="*/ 2956650 h 3551098"/>
              <a:gd name="connsiteX255" fmla="*/ 2040355 w 3681405"/>
              <a:gd name="connsiteY255" fmla="*/ 2967588 h 3551098"/>
              <a:gd name="connsiteX256" fmla="*/ 2086455 w 3681405"/>
              <a:gd name="connsiteY256" fmla="*/ 3011995 h 3551098"/>
              <a:gd name="connsiteX257" fmla="*/ 2092445 w 3681405"/>
              <a:gd name="connsiteY257" fmla="*/ 3011995 h 3551098"/>
              <a:gd name="connsiteX258" fmla="*/ 2114844 w 3681405"/>
              <a:gd name="connsiteY258" fmla="*/ 3007437 h 3551098"/>
              <a:gd name="connsiteX259" fmla="*/ 2114844 w 3681405"/>
              <a:gd name="connsiteY259" fmla="*/ 2990248 h 3551098"/>
              <a:gd name="connsiteX260" fmla="*/ 2113802 w 3681405"/>
              <a:gd name="connsiteY260" fmla="*/ 2990248 h 3551098"/>
              <a:gd name="connsiteX261" fmla="*/ 2092445 w 3681405"/>
              <a:gd name="connsiteY261" fmla="*/ 2994284 h 3551098"/>
              <a:gd name="connsiteX262" fmla="*/ 2087757 w 3681405"/>
              <a:gd name="connsiteY262" fmla="*/ 2994284 h 3551098"/>
              <a:gd name="connsiteX263" fmla="*/ 2063145 w 3681405"/>
              <a:gd name="connsiteY263" fmla="*/ 2967588 h 3551098"/>
              <a:gd name="connsiteX264" fmla="*/ 2063145 w 3681405"/>
              <a:gd name="connsiteY264" fmla="*/ 2955998 h 3551098"/>
              <a:gd name="connsiteX265" fmla="*/ 2087106 w 3681405"/>
              <a:gd name="connsiteY265" fmla="*/ 2929954 h 3551098"/>
              <a:gd name="connsiteX266" fmla="*/ 2096482 w 3681405"/>
              <a:gd name="connsiteY266" fmla="*/ 2931126 h 3551098"/>
              <a:gd name="connsiteX267" fmla="*/ 2096482 w 3681405"/>
              <a:gd name="connsiteY267" fmla="*/ 2943236 h 3551098"/>
              <a:gd name="connsiteX268" fmla="*/ 2114844 w 3681405"/>
              <a:gd name="connsiteY268" fmla="*/ 2943236 h 3551098"/>
              <a:gd name="connsiteX269" fmla="*/ 2114844 w 3681405"/>
              <a:gd name="connsiteY269" fmla="*/ 2916410 h 3551098"/>
              <a:gd name="connsiteX270" fmla="*/ 2089190 w 3681405"/>
              <a:gd name="connsiteY270" fmla="*/ 2912243 h 3551098"/>
              <a:gd name="connsiteX271" fmla="*/ 1863194 w 3681405"/>
              <a:gd name="connsiteY271" fmla="*/ 2912243 h 3551098"/>
              <a:gd name="connsiteX272" fmla="*/ 1811755 w 3681405"/>
              <a:gd name="connsiteY272" fmla="*/ 2956259 h 3551098"/>
              <a:gd name="connsiteX273" fmla="*/ 1811755 w 3681405"/>
              <a:gd name="connsiteY273" fmla="*/ 2967588 h 3551098"/>
              <a:gd name="connsiteX274" fmla="*/ 1859157 w 3681405"/>
              <a:gd name="connsiteY274" fmla="*/ 3011995 h 3551098"/>
              <a:gd name="connsiteX275" fmla="*/ 1863845 w 3681405"/>
              <a:gd name="connsiteY275" fmla="*/ 3011995 h 3551098"/>
              <a:gd name="connsiteX276" fmla="*/ 1892625 w 3681405"/>
              <a:gd name="connsiteY276" fmla="*/ 3006526 h 3551098"/>
              <a:gd name="connsiteX277" fmla="*/ 1892625 w 3681405"/>
              <a:gd name="connsiteY277" fmla="*/ 2957170 h 3551098"/>
              <a:gd name="connsiteX278" fmla="*/ 1857855 w 3681405"/>
              <a:gd name="connsiteY278" fmla="*/ 2957170 h 3551098"/>
              <a:gd name="connsiteX279" fmla="*/ 1857855 w 3681405"/>
              <a:gd name="connsiteY279" fmla="*/ 2975141 h 3551098"/>
              <a:gd name="connsiteX280" fmla="*/ 1872831 w 3681405"/>
              <a:gd name="connsiteY280" fmla="*/ 2975141 h 3551098"/>
              <a:gd name="connsiteX281" fmla="*/ 1872831 w 3681405"/>
              <a:gd name="connsiteY281" fmla="*/ 2993112 h 3551098"/>
              <a:gd name="connsiteX282" fmla="*/ 1863845 w 3681405"/>
              <a:gd name="connsiteY282" fmla="*/ 2994284 h 3551098"/>
              <a:gd name="connsiteX283" fmla="*/ 1859808 w 3681405"/>
              <a:gd name="connsiteY283" fmla="*/ 2994284 h 3551098"/>
              <a:gd name="connsiteX284" fmla="*/ 1834545 w 3681405"/>
              <a:gd name="connsiteY284" fmla="*/ 2967588 h 3551098"/>
              <a:gd name="connsiteX285" fmla="*/ 1834545 w 3681405"/>
              <a:gd name="connsiteY285" fmla="*/ 2956259 h 3551098"/>
              <a:gd name="connsiteX286" fmla="*/ 1863454 w 3681405"/>
              <a:gd name="connsiteY286" fmla="*/ 2929954 h 3551098"/>
              <a:gd name="connsiteX287" fmla="*/ 1890281 w 3681405"/>
              <a:gd name="connsiteY287" fmla="*/ 2934642 h 3551098"/>
              <a:gd name="connsiteX288" fmla="*/ 1891192 w 3681405"/>
              <a:gd name="connsiteY288" fmla="*/ 2934642 h 3551098"/>
              <a:gd name="connsiteX289" fmla="*/ 1891192 w 3681405"/>
              <a:gd name="connsiteY289" fmla="*/ 2917192 h 3551098"/>
              <a:gd name="connsiteX290" fmla="*/ 1863194 w 3681405"/>
              <a:gd name="connsiteY290" fmla="*/ 2912243 h 3551098"/>
              <a:gd name="connsiteX291" fmla="*/ 1665271 w 3681405"/>
              <a:gd name="connsiteY291" fmla="*/ 2912243 h 3551098"/>
              <a:gd name="connsiteX292" fmla="*/ 1621255 w 3681405"/>
              <a:gd name="connsiteY292" fmla="*/ 2958733 h 3551098"/>
              <a:gd name="connsiteX293" fmla="*/ 1621255 w 3681405"/>
              <a:gd name="connsiteY293" fmla="*/ 2965505 h 3551098"/>
              <a:gd name="connsiteX294" fmla="*/ 1665271 w 3681405"/>
              <a:gd name="connsiteY294" fmla="*/ 3011995 h 3551098"/>
              <a:gd name="connsiteX295" fmla="*/ 1709287 w 3681405"/>
              <a:gd name="connsiteY295" fmla="*/ 2965505 h 3551098"/>
              <a:gd name="connsiteX296" fmla="*/ 1709287 w 3681405"/>
              <a:gd name="connsiteY296" fmla="*/ 2958733 h 3551098"/>
              <a:gd name="connsiteX297" fmla="*/ 1665271 w 3681405"/>
              <a:gd name="connsiteY297" fmla="*/ 2912243 h 3551098"/>
              <a:gd name="connsiteX298" fmla="*/ 1072619 w 3681405"/>
              <a:gd name="connsiteY298" fmla="*/ 2912243 h 3551098"/>
              <a:gd name="connsiteX299" fmla="*/ 1021180 w 3681405"/>
              <a:gd name="connsiteY299" fmla="*/ 2956259 h 3551098"/>
              <a:gd name="connsiteX300" fmla="*/ 1021180 w 3681405"/>
              <a:gd name="connsiteY300" fmla="*/ 2967588 h 3551098"/>
              <a:gd name="connsiteX301" fmla="*/ 1068582 w 3681405"/>
              <a:gd name="connsiteY301" fmla="*/ 3011995 h 3551098"/>
              <a:gd name="connsiteX302" fmla="*/ 1073270 w 3681405"/>
              <a:gd name="connsiteY302" fmla="*/ 3011995 h 3551098"/>
              <a:gd name="connsiteX303" fmla="*/ 1102050 w 3681405"/>
              <a:gd name="connsiteY303" fmla="*/ 3006526 h 3551098"/>
              <a:gd name="connsiteX304" fmla="*/ 1102050 w 3681405"/>
              <a:gd name="connsiteY304" fmla="*/ 2957170 h 3551098"/>
              <a:gd name="connsiteX305" fmla="*/ 1067280 w 3681405"/>
              <a:gd name="connsiteY305" fmla="*/ 2957170 h 3551098"/>
              <a:gd name="connsiteX306" fmla="*/ 1067280 w 3681405"/>
              <a:gd name="connsiteY306" fmla="*/ 2975141 h 3551098"/>
              <a:gd name="connsiteX307" fmla="*/ 1082256 w 3681405"/>
              <a:gd name="connsiteY307" fmla="*/ 2975141 h 3551098"/>
              <a:gd name="connsiteX308" fmla="*/ 1082256 w 3681405"/>
              <a:gd name="connsiteY308" fmla="*/ 2993112 h 3551098"/>
              <a:gd name="connsiteX309" fmla="*/ 1073270 w 3681405"/>
              <a:gd name="connsiteY309" fmla="*/ 2994284 h 3551098"/>
              <a:gd name="connsiteX310" fmla="*/ 1069233 w 3681405"/>
              <a:gd name="connsiteY310" fmla="*/ 2994284 h 3551098"/>
              <a:gd name="connsiteX311" fmla="*/ 1043970 w 3681405"/>
              <a:gd name="connsiteY311" fmla="*/ 2967588 h 3551098"/>
              <a:gd name="connsiteX312" fmla="*/ 1043970 w 3681405"/>
              <a:gd name="connsiteY312" fmla="*/ 2956259 h 3551098"/>
              <a:gd name="connsiteX313" fmla="*/ 1072880 w 3681405"/>
              <a:gd name="connsiteY313" fmla="*/ 2929954 h 3551098"/>
              <a:gd name="connsiteX314" fmla="*/ 1099706 w 3681405"/>
              <a:gd name="connsiteY314" fmla="*/ 2934642 h 3551098"/>
              <a:gd name="connsiteX315" fmla="*/ 1100618 w 3681405"/>
              <a:gd name="connsiteY315" fmla="*/ 2934642 h 3551098"/>
              <a:gd name="connsiteX316" fmla="*/ 1100618 w 3681405"/>
              <a:gd name="connsiteY316" fmla="*/ 2917192 h 3551098"/>
              <a:gd name="connsiteX317" fmla="*/ 1072619 w 3681405"/>
              <a:gd name="connsiteY317" fmla="*/ 2912243 h 3551098"/>
              <a:gd name="connsiteX318" fmla="*/ 602657 w 3681405"/>
              <a:gd name="connsiteY318" fmla="*/ 2912243 h 3551098"/>
              <a:gd name="connsiteX319" fmla="*/ 565934 w 3681405"/>
              <a:gd name="connsiteY319" fmla="*/ 2941023 h 3551098"/>
              <a:gd name="connsiteX320" fmla="*/ 586509 w 3681405"/>
              <a:gd name="connsiteY320" fmla="*/ 2967588 h 3551098"/>
              <a:gd name="connsiteX321" fmla="*/ 599662 w 3681405"/>
              <a:gd name="connsiteY321" fmla="*/ 2971495 h 3551098"/>
              <a:gd name="connsiteX322" fmla="*/ 611382 w 3681405"/>
              <a:gd name="connsiteY322" fmla="*/ 2982825 h 3551098"/>
              <a:gd name="connsiteX323" fmla="*/ 595625 w 3681405"/>
              <a:gd name="connsiteY323" fmla="*/ 2994284 h 3551098"/>
              <a:gd name="connsiteX324" fmla="*/ 592239 w 3681405"/>
              <a:gd name="connsiteY324" fmla="*/ 2994284 h 3551098"/>
              <a:gd name="connsiteX325" fmla="*/ 566585 w 3681405"/>
              <a:gd name="connsiteY325" fmla="*/ 2990248 h 3551098"/>
              <a:gd name="connsiteX326" fmla="*/ 565543 w 3681405"/>
              <a:gd name="connsiteY326" fmla="*/ 2990248 h 3551098"/>
              <a:gd name="connsiteX327" fmla="*/ 565543 w 3681405"/>
              <a:gd name="connsiteY327" fmla="*/ 3007958 h 3551098"/>
              <a:gd name="connsiteX328" fmla="*/ 592239 w 3681405"/>
              <a:gd name="connsiteY328" fmla="*/ 3011995 h 3551098"/>
              <a:gd name="connsiteX329" fmla="*/ 596927 w 3681405"/>
              <a:gd name="connsiteY329" fmla="*/ 3011995 h 3551098"/>
              <a:gd name="connsiteX330" fmla="*/ 634172 w 3681405"/>
              <a:gd name="connsiteY330" fmla="*/ 2981522 h 3551098"/>
              <a:gd name="connsiteX331" fmla="*/ 611903 w 3681405"/>
              <a:gd name="connsiteY331" fmla="*/ 2954175 h 3551098"/>
              <a:gd name="connsiteX332" fmla="*/ 599011 w 3681405"/>
              <a:gd name="connsiteY332" fmla="*/ 2950269 h 3551098"/>
              <a:gd name="connsiteX333" fmla="*/ 588593 w 3681405"/>
              <a:gd name="connsiteY333" fmla="*/ 2939981 h 3551098"/>
              <a:gd name="connsiteX334" fmla="*/ 603048 w 3681405"/>
              <a:gd name="connsiteY334" fmla="*/ 2929954 h 3551098"/>
              <a:gd name="connsiteX335" fmla="*/ 605652 w 3681405"/>
              <a:gd name="connsiteY335" fmla="*/ 2929954 h 3551098"/>
              <a:gd name="connsiteX336" fmla="*/ 628702 w 3681405"/>
              <a:gd name="connsiteY336" fmla="*/ 2933079 h 3551098"/>
              <a:gd name="connsiteX337" fmla="*/ 629744 w 3681405"/>
              <a:gd name="connsiteY337" fmla="*/ 2933079 h 3551098"/>
              <a:gd name="connsiteX338" fmla="*/ 629744 w 3681405"/>
              <a:gd name="connsiteY338" fmla="*/ 2916020 h 3551098"/>
              <a:gd name="connsiteX339" fmla="*/ 605001 w 3681405"/>
              <a:gd name="connsiteY339" fmla="*/ 2912243 h 3551098"/>
              <a:gd name="connsiteX340" fmla="*/ 2295533 w 3681405"/>
              <a:gd name="connsiteY340" fmla="*/ 0 h 3551098"/>
              <a:gd name="connsiteX341" fmla="*/ 3681405 w 3681405"/>
              <a:gd name="connsiteY341" fmla="*/ 2130725 h 3551098"/>
              <a:gd name="connsiteX342" fmla="*/ 3681405 w 3681405"/>
              <a:gd name="connsiteY342" fmla="*/ 2130790 h 3551098"/>
              <a:gd name="connsiteX343" fmla="*/ 2763667 w 3681405"/>
              <a:gd name="connsiteY343" fmla="*/ 3551098 h 3551098"/>
              <a:gd name="connsiteX344" fmla="*/ 0 w 3681405"/>
              <a:gd name="connsiteY344" fmla="*/ 3551098 h 355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</a:cxnLst>
            <a:rect l="l" t="t" r="r" b="b"/>
            <a:pathLst>
              <a:path w="3681405" h="3551098">
                <a:moveTo>
                  <a:pt x="2514206" y="2930995"/>
                </a:moveTo>
                <a:lnTo>
                  <a:pt x="2527358" y="2930995"/>
                </a:lnTo>
                <a:cubicBezTo>
                  <a:pt x="2538558" y="2930995"/>
                  <a:pt x="2542985" y="2934381"/>
                  <a:pt x="2542985" y="2946101"/>
                </a:cubicBezTo>
                <a:cubicBezTo>
                  <a:pt x="2542985" y="2957301"/>
                  <a:pt x="2538818" y="2962640"/>
                  <a:pt x="2526577" y="2962640"/>
                </a:cubicBezTo>
                <a:lnTo>
                  <a:pt x="2514206" y="2962640"/>
                </a:lnTo>
                <a:close/>
                <a:moveTo>
                  <a:pt x="2342756" y="2930995"/>
                </a:moveTo>
                <a:lnTo>
                  <a:pt x="2353825" y="2930995"/>
                </a:lnTo>
                <a:cubicBezTo>
                  <a:pt x="2365805" y="2930995"/>
                  <a:pt x="2370103" y="2935163"/>
                  <a:pt x="2370103" y="2947143"/>
                </a:cubicBezTo>
                <a:cubicBezTo>
                  <a:pt x="2370103" y="2959384"/>
                  <a:pt x="2366847" y="2966026"/>
                  <a:pt x="2353434" y="2966026"/>
                </a:cubicBezTo>
                <a:lnTo>
                  <a:pt x="2342756" y="2966026"/>
                </a:lnTo>
                <a:close/>
                <a:moveTo>
                  <a:pt x="1552180" y="2930995"/>
                </a:moveTo>
                <a:lnTo>
                  <a:pt x="1565333" y="2930995"/>
                </a:lnTo>
                <a:cubicBezTo>
                  <a:pt x="1576532" y="2930995"/>
                  <a:pt x="1580960" y="2934381"/>
                  <a:pt x="1580960" y="2946101"/>
                </a:cubicBezTo>
                <a:cubicBezTo>
                  <a:pt x="1580960" y="2957301"/>
                  <a:pt x="1576793" y="2962640"/>
                  <a:pt x="1564552" y="2962640"/>
                </a:cubicBezTo>
                <a:lnTo>
                  <a:pt x="1552180" y="2962640"/>
                </a:lnTo>
                <a:close/>
                <a:moveTo>
                  <a:pt x="761606" y="2930995"/>
                </a:moveTo>
                <a:lnTo>
                  <a:pt x="774758" y="2930995"/>
                </a:lnTo>
                <a:cubicBezTo>
                  <a:pt x="785958" y="2930995"/>
                  <a:pt x="790385" y="2934381"/>
                  <a:pt x="790385" y="2946101"/>
                </a:cubicBezTo>
                <a:cubicBezTo>
                  <a:pt x="790385" y="2957301"/>
                  <a:pt x="786218" y="2962640"/>
                  <a:pt x="773977" y="2962640"/>
                </a:cubicBezTo>
                <a:lnTo>
                  <a:pt x="761606" y="2962640"/>
                </a:lnTo>
                <a:close/>
                <a:moveTo>
                  <a:pt x="2846372" y="2930605"/>
                </a:moveTo>
                <a:cubicBezTo>
                  <a:pt x="2862519" y="2930605"/>
                  <a:pt x="2867598" y="2940632"/>
                  <a:pt x="2867598" y="2958733"/>
                </a:cubicBezTo>
                <a:lnTo>
                  <a:pt x="2867598" y="2965505"/>
                </a:lnTo>
                <a:cubicBezTo>
                  <a:pt x="2867598" y="2983606"/>
                  <a:pt x="2862519" y="2993633"/>
                  <a:pt x="2846372" y="2993633"/>
                </a:cubicBezTo>
                <a:cubicBezTo>
                  <a:pt x="2830224" y="2993633"/>
                  <a:pt x="2825145" y="2983606"/>
                  <a:pt x="2825145" y="2965505"/>
                </a:cubicBezTo>
                <a:lnTo>
                  <a:pt x="2825145" y="2958733"/>
                </a:lnTo>
                <a:cubicBezTo>
                  <a:pt x="2825145" y="2940632"/>
                  <a:pt x="2830224" y="2930605"/>
                  <a:pt x="2846372" y="2930605"/>
                </a:cubicBezTo>
                <a:close/>
                <a:moveTo>
                  <a:pt x="2265346" y="2930605"/>
                </a:moveTo>
                <a:cubicBezTo>
                  <a:pt x="2281494" y="2930605"/>
                  <a:pt x="2286573" y="2940632"/>
                  <a:pt x="2286573" y="2958733"/>
                </a:cubicBezTo>
                <a:lnTo>
                  <a:pt x="2286573" y="2965505"/>
                </a:lnTo>
                <a:cubicBezTo>
                  <a:pt x="2286573" y="2983606"/>
                  <a:pt x="2281494" y="2993633"/>
                  <a:pt x="2265346" y="2993633"/>
                </a:cubicBezTo>
                <a:cubicBezTo>
                  <a:pt x="2249198" y="2993633"/>
                  <a:pt x="2244120" y="2983606"/>
                  <a:pt x="2244120" y="2965505"/>
                </a:cubicBezTo>
                <a:lnTo>
                  <a:pt x="2244120" y="2958733"/>
                </a:lnTo>
                <a:cubicBezTo>
                  <a:pt x="2244120" y="2940632"/>
                  <a:pt x="2249198" y="2930605"/>
                  <a:pt x="2265346" y="2930605"/>
                </a:cubicBezTo>
                <a:close/>
                <a:moveTo>
                  <a:pt x="2170096" y="2930605"/>
                </a:moveTo>
                <a:cubicBezTo>
                  <a:pt x="2186244" y="2930605"/>
                  <a:pt x="2191323" y="2940632"/>
                  <a:pt x="2191323" y="2958733"/>
                </a:cubicBezTo>
                <a:lnTo>
                  <a:pt x="2191323" y="2965505"/>
                </a:lnTo>
                <a:cubicBezTo>
                  <a:pt x="2191323" y="2983606"/>
                  <a:pt x="2186244" y="2993633"/>
                  <a:pt x="2170096" y="2993633"/>
                </a:cubicBezTo>
                <a:cubicBezTo>
                  <a:pt x="2153948" y="2993633"/>
                  <a:pt x="2148870" y="2983606"/>
                  <a:pt x="2148870" y="2965505"/>
                </a:cubicBezTo>
                <a:lnTo>
                  <a:pt x="2148870" y="2958733"/>
                </a:lnTo>
                <a:cubicBezTo>
                  <a:pt x="2148870" y="2940632"/>
                  <a:pt x="2153948" y="2930605"/>
                  <a:pt x="2170096" y="2930605"/>
                </a:cubicBezTo>
                <a:close/>
                <a:moveTo>
                  <a:pt x="1665271" y="2930605"/>
                </a:moveTo>
                <a:cubicBezTo>
                  <a:pt x="1681419" y="2930605"/>
                  <a:pt x="1686498" y="2940632"/>
                  <a:pt x="1686498" y="2958733"/>
                </a:cubicBezTo>
                <a:lnTo>
                  <a:pt x="1686498" y="2965505"/>
                </a:lnTo>
                <a:cubicBezTo>
                  <a:pt x="1686498" y="2983606"/>
                  <a:pt x="1681419" y="2993633"/>
                  <a:pt x="1665271" y="2993633"/>
                </a:cubicBezTo>
                <a:cubicBezTo>
                  <a:pt x="1649124" y="2993633"/>
                  <a:pt x="1644045" y="2983606"/>
                  <a:pt x="1644045" y="2965505"/>
                </a:cubicBezTo>
                <a:lnTo>
                  <a:pt x="1644045" y="2958733"/>
                </a:lnTo>
                <a:cubicBezTo>
                  <a:pt x="1644045" y="2940632"/>
                  <a:pt x="1649124" y="2930605"/>
                  <a:pt x="1665271" y="2930605"/>
                </a:cubicBezTo>
                <a:close/>
                <a:moveTo>
                  <a:pt x="2625994" y="2929433"/>
                </a:moveTo>
                <a:cubicBezTo>
                  <a:pt x="2629770" y="2937507"/>
                  <a:pt x="2634589" y="2954436"/>
                  <a:pt x="2639277" y="2972277"/>
                </a:cubicBezTo>
                <a:lnTo>
                  <a:pt x="2612320" y="2972277"/>
                </a:lnTo>
                <a:cubicBezTo>
                  <a:pt x="2617008" y="2954436"/>
                  <a:pt x="2622218" y="2937507"/>
                  <a:pt x="2625994" y="2929433"/>
                </a:cubicBezTo>
                <a:close/>
                <a:moveTo>
                  <a:pt x="2900992" y="2913285"/>
                </a:moveTo>
                <a:lnTo>
                  <a:pt x="2900992" y="3010953"/>
                </a:lnTo>
                <a:lnTo>
                  <a:pt x="2923911" y="3010953"/>
                </a:lnTo>
                <a:lnTo>
                  <a:pt x="2923911" y="2952613"/>
                </a:lnTo>
                <a:lnTo>
                  <a:pt x="2964932" y="3010953"/>
                </a:lnTo>
                <a:lnTo>
                  <a:pt x="2983554" y="3010953"/>
                </a:lnTo>
                <a:lnTo>
                  <a:pt x="2983554" y="2913285"/>
                </a:lnTo>
                <a:lnTo>
                  <a:pt x="2960765" y="2913285"/>
                </a:lnTo>
                <a:lnTo>
                  <a:pt x="2960765" y="2971625"/>
                </a:lnTo>
                <a:lnTo>
                  <a:pt x="2919744" y="2913285"/>
                </a:lnTo>
                <a:close/>
                <a:moveTo>
                  <a:pt x="2767642" y="2913285"/>
                </a:moveTo>
                <a:lnTo>
                  <a:pt x="2767642" y="3010953"/>
                </a:lnTo>
                <a:lnTo>
                  <a:pt x="2790431" y="3010953"/>
                </a:lnTo>
                <a:lnTo>
                  <a:pt x="2790431" y="2913285"/>
                </a:lnTo>
                <a:close/>
                <a:moveTo>
                  <a:pt x="2676056" y="2913285"/>
                </a:moveTo>
                <a:lnTo>
                  <a:pt x="2676056" y="2930995"/>
                </a:lnTo>
                <a:lnTo>
                  <a:pt x="2703924" y="2930995"/>
                </a:lnTo>
                <a:lnTo>
                  <a:pt x="2703924" y="3010953"/>
                </a:lnTo>
                <a:lnTo>
                  <a:pt x="2726844" y="3010953"/>
                </a:lnTo>
                <a:lnTo>
                  <a:pt x="2726844" y="2930995"/>
                </a:lnTo>
                <a:lnTo>
                  <a:pt x="2754712" y="2930995"/>
                </a:lnTo>
                <a:lnTo>
                  <a:pt x="2754712" y="2913285"/>
                </a:lnTo>
                <a:close/>
                <a:moveTo>
                  <a:pt x="2612190" y="2913285"/>
                </a:moveTo>
                <a:cubicBezTo>
                  <a:pt x="2602424" y="2932428"/>
                  <a:pt x="2587448" y="2978397"/>
                  <a:pt x="2580285" y="3009911"/>
                </a:cubicBezTo>
                <a:lnTo>
                  <a:pt x="2580285" y="3010953"/>
                </a:lnTo>
                <a:lnTo>
                  <a:pt x="2602814" y="3010953"/>
                </a:lnTo>
                <a:lnTo>
                  <a:pt x="2607763" y="2989987"/>
                </a:lnTo>
                <a:lnTo>
                  <a:pt x="2643574" y="2989987"/>
                </a:lnTo>
                <a:lnTo>
                  <a:pt x="2648523" y="3010953"/>
                </a:lnTo>
                <a:lnTo>
                  <a:pt x="2672745" y="3010953"/>
                </a:lnTo>
                <a:lnTo>
                  <a:pt x="2672745" y="3009911"/>
                </a:lnTo>
                <a:cubicBezTo>
                  <a:pt x="2665582" y="2978397"/>
                  <a:pt x="2650346" y="2932428"/>
                  <a:pt x="2640710" y="2913285"/>
                </a:cubicBezTo>
                <a:close/>
                <a:moveTo>
                  <a:pt x="2491416" y="2913285"/>
                </a:moveTo>
                <a:lnTo>
                  <a:pt x="2491416" y="3010953"/>
                </a:lnTo>
                <a:lnTo>
                  <a:pt x="2514206" y="3010953"/>
                </a:lnTo>
                <a:lnTo>
                  <a:pt x="2514206" y="2979699"/>
                </a:lnTo>
                <a:lnTo>
                  <a:pt x="2528921" y="2979699"/>
                </a:lnTo>
                <a:cubicBezTo>
                  <a:pt x="2536734" y="2985299"/>
                  <a:pt x="2546501" y="3001447"/>
                  <a:pt x="2548845" y="3010953"/>
                </a:cubicBezTo>
                <a:lnTo>
                  <a:pt x="2571895" y="3010953"/>
                </a:lnTo>
                <a:lnTo>
                  <a:pt x="2571895" y="3009911"/>
                </a:lnTo>
                <a:cubicBezTo>
                  <a:pt x="2568640" y="2998842"/>
                  <a:pt x="2559263" y="2981392"/>
                  <a:pt x="2550017" y="2973449"/>
                </a:cubicBezTo>
                <a:cubicBezTo>
                  <a:pt x="2560696" y="2967198"/>
                  <a:pt x="2565774" y="2959515"/>
                  <a:pt x="2565774" y="2945450"/>
                </a:cubicBezTo>
                <a:cubicBezTo>
                  <a:pt x="2565774" y="2922791"/>
                  <a:pt x="2552882" y="2913285"/>
                  <a:pt x="2530223" y="2913285"/>
                </a:cubicBezTo>
                <a:close/>
                <a:moveTo>
                  <a:pt x="2405691" y="2913285"/>
                </a:moveTo>
                <a:lnTo>
                  <a:pt x="2405691" y="2984518"/>
                </a:lnTo>
                <a:cubicBezTo>
                  <a:pt x="2405691" y="3001447"/>
                  <a:pt x="2414286" y="3010953"/>
                  <a:pt x="2430955" y="3010953"/>
                </a:cubicBezTo>
                <a:lnTo>
                  <a:pt x="2470543" y="3010953"/>
                </a:lnTo>
                <a:lnTo>
                  <a:pt x="2470543" y="2993243"/>
                </a:lnTo>
                <a:lnTo>
                  <a:pt x="2439810" y="2993243"/>
                </a:lnTo>
                <a:cubicBezTo>
                  <a:pt x="2431736" y="2993243"/>
                  <a:pt x="2428611" y="2990378"/>
                  <a:pt x="2428611" y="2981522"/>
                </a:cubicBezTo>
                <a:lnTo>
                  <a:pt x="2428611" y="2969672"/>
                </a:lnTo>
                <a:lnTo>
                  <a:pt x="2465204" y="2969672"/>
                </a:lnTo>
                <a:lnTo>
                  <a:pt x="2465204" y="2951961"/>
                </a:lnTo>
                <a:lnTo>
                  <a:pt x="2428611" y="2951961"/>
                </a:lnTo>
                <a:lnTo>
                  <a:pt x="2428611" y="2930995"/>
                </a:lnTo>
                <a:lnTo>
                  <a:pt x="2470022" y="2930995"/>
                </a:lnTo>
                <a:lnTo>
                  <a:pt x="2470022" y="2913285"/>
                </a:lnTo>
                <a:close/>
                <a:moveTo>
                  <a:pt x="2319966" y="2913285"/>
                </a:moveTo>
                <a:lnTo>
                  <a:pt x="2319966" y="3010953"/>
                </a:lnTo>
                <a:lnTo>
                  <a:pt x="2342756" y="3010953"/>
                </a:lnTo>
                <a:lnTo>
                  <a:pt x="2342756" y="2983606"/>
                </a:lnTo>
                <a:lnTo>
                  <a:pt x="2356820" y="2983606"/>
                </a:lnTo>
                <a:cubicBezTo>
                  <a:pt x="2380130" y="2983606"/>
                  <a:pt x="2393022" y="2970193"/>
                  <a:pt x="2393022" y="2947143"/>
                </a:cubicBezTo>
                <a:cubicBezTo>
                  <a:pt x="2393022" y="2924093"/>
                  <a:pt x="2381823" y="2913285"/>
                  <a:pt x="2358773" y="2913285"/>
                </a:cubicBezTo>
                <a:close/>
                <a:moveTo>
                  <a:pt x="1910391" y="2913285"/>
                </a:moveTo>
                <a:lnTo>
                  <a:pt x="1910391" y="3010953"/>
                </a:lnTo>
                <a:lnTo>
                  <a:pt x="1933180" y="3010953"/>
                </a:lnTo>
                <a:lnTo>
                  <a:pt x="1933180" y="2969672"/>
                </a:lnTo>
                <a:lnTo>
                  <a:pt x="1969774" y="2969672"/>
                </a:lnTo>
                <a:lnTo>
                  <a:pt x="1969774" y="3010953"/>
                </a:lnTo>
                <a:lnTo>
                  <a:pt x="1992563" y="3010953"/>
                </a:lnTo>
                <a:lnTo>
                  <a:pt x="1992563" y="2913285"/>
                </a:lnTo>
                <a:lnTo>
                  <a:pt x="1969774" y="2913285"/>
                </a:lnTo>
                <a:lnTo>
                  <a:pt x="1969774" y="2950659"/>
                </a:lnTo>
                <a:lnTo>
                  <a:pt x="1933180" y="2950659"/>
                </a:lnTo>
                <a:lnTo>
                  <a:pt x="1933180" y="2913285"/>
                </a:lnTo>
                <a:close/>
                <a:moveTo>
                  <a:pt x="1718980" y="2913285"/>
                </a:moveTo>
                <a:lnTo>
                  <a:pt x="1718980" y="2976053"/>
                </a:lnTo>
                <a:cubicBezTo>
                  <a:pt x="1718980" y="3000405"/>
                  <a:pt x="1734607" y="3011995"/>
                  <a:pt x="1759870" y="3011995"/>
                </a:cubicBezTo>
                <a:cubicBezTo>
                  <a:pt x="1784222" y="3011995"/>
                  <a:pt x="1800630" y="2999754"/>
                  <a:pt x="1800630" y="2976053"/>
                </a:cubicBezTo>
                <a:lnTo>
                  <a:pt x="1800630" y="2913285"/>
                </a:lnTo>
                <a:lnTo>
                  <a:pt x="1777971" y="2913285"/>
                </a:lnTo>
                <a:lnTo>
                  <a:pt x="1777971" y="2974490"/>
                </a:lnTo>
                <a:cubicBezTo>
                  <a:pt x="1777971" y="2987643"/>
                  <a:pt x="1771070" y="2993633"/>
                  <a:pt x="1759870" y="2993633"/>
                </a:cubicBezTo>
                <a:cubicBezTo>
                  <a:pt x="1748671" y="2993633"/>
                  <a:pt x="1741639" y="2987643"/>
                  <a:pt x="1741639" y="2974490"/>
                </a:cubicBezTo>
                <a:lnTo>
                  <a:pt x="1741639" y="2913285"/>
                </a:lnTo>
                <a:close/>
                <a:moveTo>
                  <a:pt x="1529391" y="2913285"/>
                </a:moveTo>
                <a:lnTo>
                  <a:pt x="1529391" y="3010953"/>
                </a:lnTo>
                <a:lnTo>
                  <a:pt x="1552180" y="3010953"/>
                </a:lnTo>
                <a:lnTo>
                  <a:pt x="1552180" y="2979699"/>
                </a:lnTo>
                <a:lnTo>
                  <a:pt x="1566896" y="2979699"/>
                </a:lnTo>
                <a:cubicBezTo>
                  <a:pt x="1574709" y="2985299"/>
                  <a:pt x="1584476" y="3001447"/>
                  <a:pt x="1586820" y="3010953"/>
                </a:cubicBezTo>
                <a:lnTo>
                  <a:pt x="1609870" y="3010953"/>
                </a:lnTo>
                <a:lnTo>
                  <a:pt x="1609870" y="3009911"/>
                </a:lnTo>
                <a:cubicBezTo>
                  <a:pt x="1606614" y="2998842"/>
                  <a:pt x="1597238" y="2981392"/>
                  <a:pt x="1587992" y="2973449"/>
                </a:cubicBezTo>
                <a:cubicBezTo>
                  <a:pt x="1598671" y="2967198"/>
                  <a:pt x="1603750" y="2959515"/>
                  <a:pt x="1603750" y="2945450"/>
                </a:cubicBezTo>
                <a:cubicBezTo>
                  <a:pt x="1603750" y="2922791"/>
                  <a:pt x="1590857" y="2913285"/>
                  <a:pt x="1568198" y="2913285"/>
                </a:cubicBezTo>
                <a:close/>
                <a:moveTo>
                  <a:pt x="1424616" y="2913285"/>
                </a:moveTo>
                <a:lnTo>
                  <a:pt x="1424616" y="3010953"/>
                </a:lnTo>
                <a:lnTo>
                  <a:pt x="1447406" y="3010953"/>
                </a:lnTo>
                <a:lnTo>
                  <a:pt x="1447406" y="2969672"/>
                </a:lnTo>
                <a:lnTo>
                  <a:pt x="1483999" y="2969672"/>
                </a:lnTo>
                <a:lnTo>
                  <a:pt x="1483999" y="3010953"/>
                </a:lnTo>
                <a:lnTo>
                  <a:pt x="1506788" y="3010953"/>
                </a:lnTo>
                <a:lnTo>
                  <a:pt x="1506788" y="2913285"/>
                </a:lnTo>
                <a:lnTo>
                  <a:pt x="1483999" y="2913285"/>
                </a:lnTo>
                <a:lnTo>
                  <a:pt x="1483999" y="2950659"/>
                </a:lnTo>
                <a:lnTo>
                  <a:pt x="1447406" y="2950659"/>
                </a:lnTo>
                <a:lnTo>
                  <a:pt x="1447406" y="2913285"/>
                </a:lnTo>
                <a:close/>
                <a:moveTo>
                  <a:pt x="1333031" y="2913285"/>
                </a:moveTo>
                <a:lnTo>
                  <a:pt x="1333031" y="2930995"/>
                </a:lnTo>
                <a:lnTo>
                  <a:pt x="1360899" y="2930995"/>
                </a:lnTo>
                <a:lnTo>
                  <a:pt x="1360899" y="3010953"/>
                </a:lnTo>
                <a:lnTo>
                  <a:pt x="1383819" y="3010953"/>
                </a:lnTo>
                <a:lnTo>
                  <a:pt x="1383819" y="2930995"/>
                </a:lnTo>
                <a:lnTo>
                  <a:pt x="1411687" y="2930995"/>
                </a:lnTo>
                <a:lnTo>
                  <a:pt x="1411687" y="2913285"/>
                </a:lnTo>
                <a:close/>
                <a:moveTo>
                  <a:pt x="1218731" y="2913285"/>
                </a:moveTo>
                <a:lnTo>
                  <a:pt x="1218731" y="2930995"/>
                </a:lnTo>
                <a:lnTo>
                  <a:pt x="1246599" y="2930995"/>
                </a:lnTo>
                <a:lnTo>
                  <a:pt x="1246599" y="3010953"/>
                </a:lnTo>
                <a:lnTo>
                  <a:pt x="1269519" y="3010953"/>
                </a:lnTo>
                <a:lnTo>
                  <a:pt x="1269519" y="2930995"/>
                </a:lnTo>
                <a:lnTo>
                  <a:pt x="1297387" y="2930995"/>
                </a:lnTo>
                <a:lnTo>
                  <a:pt x="1297387" y="2913285"/>
                </a:lnTo>
                <a:close/>
                <a:moveTo>
                  <a:pt x="1119816" y="2913285"/>
                </a:moveTo>
                <a:lnTo>
                  <a:pt x="1119816" y="3010953"/>
                </a:lnTo>
                <a:lnTo>
                  <a:pt x="1142606" y="3010953"/>
                </a:lnTo>
                <a:lnTo>
                  <a:pt x="1142606" y="2969672"/>
                </a:lnTo>
                <a:lnTo>
                  <a:pt x="1179199" y="2969672"/>
                </a:lnTo>
                <a:lnTo>
                  <a:pt x="1179199" y="3010953"/>
                </a:lnTo>
                <a:lnTo>
                  <a:pt x="1201988" y="3010953"/>
                </a:lnTo>
                <a:lnTo>
                  <a:pt x="1201988" y="2913285"/>
                </a:lnTo>
                <a:lnTo>
                  <a:pt x="1179199" y="2913285"/>
                </a:lnTo>
                <a:lnTo>
                  <a:pt x="1179199" y="2950659"/>
                </a:lnTo>
                <a:lnTo>
                  <a:pt x="1142606" y="2950659"/>
                </a:lnTo>
                <a:lnTo>
                  <a:pt x="1142606" y="2913285"/>
                </a:lnTo>
                <a:close/>
                <a:moveTo>
                  <a:pt x="919791" y="2913285"/>
                </a:moveTo>
                <a:lnTo>
                  <a:pt x="919791" y="3010953"/>
                </a:lnTo>
                <a:lnTo>
                  <a:pt x="942711" y="3010953"/>
                </a:lnTo>
                <a:lnTo>
                  <a:pt x="942711" y="2952613"/>
                </a:lnTo>
                <a:lnTo>
                  <a:pt x="983732" y="3010953"/>
                </a:lnTo>
                <a:lnTo>
                  <a:pt x="1002354" y="3010953"/>
                </a:lnTo>
                <a:lnTo>
                  <a:pt x="1002354" y="2913285"/>
                </a:lnTo>
                <a:lnTo>
                  <a:pt x="979564" y="2913285"/>
                </a:lnTo>
                <a:lnTo>
                  <a:pt x="979564" y="2971625"/>
                </a:lnTo>
                <a:lnTo>
                  <a:pt x="938544" y="2913285"/>
                </a:lnTo>
                <a:close/>
                <a:moveTo>
                  <a:pt x="834066" y="2913285"/>
                </a:moveTo>
                <a:lnTo>
                  <a:pt x="834066" y="2984518"/>
                </a:lnTo>
                <a:cubicBezTo>
                  <a:pt x="834066" y="3001447"/>
                  <a:pt x="842661" y="3010953"/>
                  <a:pt x="859330" y="3010953"/>
                </a:cubicBezTo>
                <a:lnTo>
                  <a:pt x="898918" y="3010953"/>
                </a:lnTo>
                <a:lnTo>
                  <a:pt x="898918" y="2993243"/>
                </a:lnTo>
                <a:lnTo>
                  <a:pt x="868185" y="2993243"/>
                </a:lnTo>
                <a:cubicBezTo>
                  <a:pt x="860111" y="2993243"/>
                  <a:pt x="856986" y="2990378"/>
                  <a:pt x="856986" y="2981522"/>
                </a:cubicBezTo>
                <a:lnTo>
                  <a:pt x="856986" y="2969672"/>
                </a:lnTo>
                <a:lnTo>
                  <a:pt x="893579" y="2969672"/>
                </a:lnTo>
                <a:lnTo>
                  <a:pt x="893579" y="2951961"/>
                </a:lnTo>
                <a:lnTo>
                  <a:pt x="856986" y="2951961"/>
                </a:lnTo>
                <a:lnTo>
                  <a:pt x="856986" y="2930995"/>
                </a:lnTo>
                <a:lnTo>
                  <a:pt x="898397" y="2930995"/>
                </a:lnTo>
                <a:lnTo>
                  <a:pt x="898397" y="2913285"/>
                </a:lnTo>
                <a:close/>
                <a:moveTo>
                  <a:pt x="738816" y="2913285"/>
                </a:moveTo>
                <a:lnTo>
                  <a:pt x="738816" y="3010953"/>
                </a:lnTo>
                <a:lnTo>
                  <a:pt x="761606" y="3010953"/>
                </a:lnTo>
                <a:lnTo>
                  <a:pt x="761606" y="2979699"/>
                </a:lnTo>
                <a:lnTo>
                  <a:pt x="776321" y="2979699"/>
                </a:lnTo>
                <a:cubicBezTo>
                  <a:pt x="784134" y="2985299"/>
                  <a:pt x="793901" y="3001447"/>
                  <a:pt x="796245" y="3010953"/>
                </a:cubicBezTo>
                <a:lnTo>
                  <a:pt x="819295" y="3010953"/>
                </a:lnTo>
                <a:lnTo>
                  <a:pt x="819295" y="3009911"/>
                </a:lnTo>
                <a:cubicBezTo>
                  <a:pt x="816040" y="2998842"/>
                  <a:pt x="806663" y="2981392"/>
                  <a:pt x="797417" y="2973449"/>
                </a:cubicBezTo>
                <a:cubicBezTo>
                  <a:pt x="808096" y="2967198"/>
                  <a:pt x="813175" y="2959515"/>
                  <a:pt x="813175" y="2945450"/>
                </a:cubicBezTo>
                <a:cubicBezTo>
                  <a:pt x="813175" y="2922791"/>
                  <a:pt x="800282" y="2913285"/>
                  <a:pt x="777623" y="2913285"/>
                </a:cubicBezTo>
                <a:close/>
                <a:moveTo>
                  <a:pt x="647231" y="2913285"/>
                </a:moveTo>
                <a:lnTo>
                  <a:pt x="647231" y="2930995"/>
                </a:lnTo>
                <a:lnTo>
                  <a:pt x="675099" y="2930995"/>
                </a:lnTo>
                <a:lnTo>
                  <a:pt x="675099" y="3010953"/>
                </a:lnTo>
                <a:lnTo>
                  <a:pt x="698019" y="3010953"/>
                </a:lnTo>
                <a:lnTo>
                  <a:pt x="698019" y="2930995"/>
                </a:lnTo>
                <a:lnTo>
                  <a:pt x="725887" y="2930995"/>
                </a:lnTo>
                <a:lnTo>
                  <a:pt x="725887" y="2913285"/>
                </a:lnTo>
                <a:close/>
                <a:moveTo>
                  <a:pt x="2846372" y="2912243"/>
                </a:moveTo>
                <a:cubicBezTo>
                  <a:pt x="2817592" y="2912243"/>
                  <a:pt x="2802356" y="2929172"/>
                  <a:pt x="2802356" y="2958733"/>
                </a:cubicBezTo>
                <a:lnTo>
                  <a:pt x="2802356" y="2965505"/>
                </a:lnTo>
                <a:cubicBezTo>
                  <a:pt x="2802356" y="2995326"/>
                  <a:pt x="2817592" y="3011995"/>
                  <a:pt x="2846372" y="3011995"/>
                </a:cubicBezTo>
                <a:cubicBezTo>
                  <a:pt x="2875151" y="3011995"/>
                  <a:pt x="2890388" y="2995066"/>
                  <a:pt x="2890388" y="2965505"/>
                </a:cubicBezTo>
                <a:lnTo>
                  <a:pt x="2890388" y="2958733"/>
                </a:lnTo>
                <a:cubicBezTo>
                  <a:pt x="2890388" y="2928912"/>
                  <a:pt x="2875151" y="2912243"/>
                  <a:pt x="2846372" y="2912243"/>
                </a:cubicBezTo>
                <a:close/>
                <a:moveTo>
                  <a:pt x="2265346" y="2912243"/>
                </a:moveTo>
                <a:cubicBezTo>
                  <a:pt x="2236566" y="2912243"/>
                  <a:pt x="2221330" y="2929172"/>
                  <a:pt x="2221330" y="2958733"/>
                </a:cubicBezTo>
                <a:lnTo>
                  <a:pt x="2221330" y="2965505"/>
                </a:lnTo>
                <a:cubicBezTo>
                  <a:pt x="2221330" y="2995326"/>
                  <a:pt x="2236566" y="3011995"/>
                  <a:pt x="2265346" y="3011995"/>
                </a:cubicBezTo>
                <a:cubicBezTo>
                  <a:pt x="2294126" y="3011995"/>
                  <a:pt x="2309362" y="2995066"/>
                  <a:pt x="2309362" y="2965505"/>
                </a:cubicBezTo>
                <a:lnTo>
                  <a:pt x="2309362" y="2958733"/>
                </a:lnTo>
                <a:cubicBezTo>
                  <a:pt x="2309362" y="2928912"/>
                  <a:pt x="2294126" y="2912243"/>
                  <a:pt x="2265346" y="2912243"/>
                </a:cubicBezTo>
                <a:close/>
                <a:moveTo>
                  <a:pt x="2170096" y="2912243"/>
                </a:moveTo>
                <a:cubicBezTo>
                  <a:pt x="2141316" y="2912243"/>
                  <a:pt x="2126080" y="2929172"/>
                  <a:pt x="2126080" y="2958733"/>
                </a:cubicBezTo>
                <a:lnTo>
                  <a:pt x="2126080" y="2965505"/>
                </a:lnTo>
                <a:cubicBezTo>
                  <a:pt x="2126080" y="2995326"/>
                  <a:pt x="2141316" y="3011995"/>
                  <a:pt x="2170096" y="3011995"/>
                </a:cubicBezTo>
                <a:cubicBezTo>
                  <a:pt x="2198876" y="3011995"/>
                  <a:pt x="2214112" y="2995066"/>
                  <a:pt x="2214112" y="2965505"/>
                </a:cubicBezTo>
                <a:lnTo>
                  <a:pt x="2214112" y="2958733"/>
                </a:lnTo>
                <a:cubicBezTo>
                  <a:pt x="2214112" y="2928912"/>
                  <a:pt x="2198876" y="2912243"/>
                  <a:pt x="2170096" y="2912243"/>
                </a:cubicBezTo>
                <a:close/>
                <a:moveTo>
                  <a:pt x="2089190" y="2912243"/>
                </a:moveTo>
                <a:cubicBezTo>
                  <a:pt x="2060019" y="2912243"/>
                  <a:pt x="2040355" y="2926307"/>
                  <a:pt x="2040355" y="2956650"/>
                </a:cubicBezTo>
                <a:lnTo>
                  <a:pt x="2040355" y="2967588"/>
                </a:lnTo>
                <a:cubicBezTo>
                  <a:pt x="2040355" y="2994936"/>
                  <a:pt x="2055592" y="3011995"/>
                  <a:pt x="2086455" y="3011995"/>
                </a:cubicBezTo>
                <a:lnTo>
                  <a:pt x="2092445" y="3011995"/>
                </a:lnTo>
                <a:cubicBezTo>
                  <a:pt x="2099998" y="3011995"/>
                  <a:pt x="2110156" y="3009521"/>
                  <a:pt x="2114844" y="3007437"/>
                </a:cubicBezTo>
                <a:lnTo>
                  <a:pt x="2114844" y="2990248"/>
                </a:lnTo>
                <a:lnTo>
                  <a:pt x="2113802" y="2990248"/>
                </a:lnTo>
                <a:cubicBezTo>
                  <a:pt x="2109895" y="2991810"/>
                  <a:pt x="2099868" y="2994284"/>
                  <a:pt x="2092445" y="2994284"/>
                </a:cubicBezTo>
                <a:lnTo>
                  <a:pt x="2087757" y="2994284"/>
                </a:lnTo>
                <a:cubicBezTo>
                  <a:pt x="2072000" y="2994284"/>
                  <a:pt x="2063145" y="2983997"/>
                  <a:pt x="2063145" y="2967588"/>
                </a:cubicBezTo>
                <a:lnTo>
                  <a:pt x="2063145" y="2955998"/>
                </a:lnTo>
                <a:cubicBezTo>
                  <a:pt x="2063145" y="2939069"/>
                  <a:pt x="2072130" y="2929954"/>
                  <a:pt x="2087106" y="2929954"/>
                </a:cubicBezTo>
                <a:cubicBezTo>
                  <a:pt x="2090362" y="2929954"/>
                  <a:pt x="2094008" y="2930474"/>
                  <a:pt x="2096482" y="2931126"/>
                </a:cubicBezTo>
                <a:lnTo>
                  <a:pt x="2096482" y="2943236"/>
                </a:lnTo>
                <a:lnTo>
                  <a:pt x="2114844" y="2943236"/>
                </a:lnTo>
                <a:lnTo>
                  <a:pt x="2114844" y="2916410"/>
                </a:lnTo>
                <a:cubicBezTo>
                  <a:pt x="2108723" y="2914196"/>
                  <a:pt x="2098305" y="2912243"/>
                  <a:pt x="2089190" y="2912243"/>
                </a:cubicBezTo>
                <a:close/>
                <a:moveTo>
                  <a:pt x="1863194" y="2912243"/>
                </a:moveTo>
                <a:cubicBezTo>
                  <a:pt x="1834935" y="2912243"/>
                  <a:pt x="1811755" y="2925917"/>
                  <a:pt x="1811755" y="2956259"/>
                </a:cubicBezTo>
                <a:lnTo>
                  <a:pt x="1811755" y="2967588"/>
                </a:lnTo>
                <a:cubicBezTo>
                  <a:pt x="1811755" y="2994284"/>
                  <a:pt x="1828424" y="3011995"/>
                  <a:pt x="1859157" y="3011995"/>
                </a:cubicBezTo>
                <a:lnTo>
                  <a:pt x="1863845" y="3011995"/>
                </a:lnTo>
                <a:cubicBezTo>
                  <a:pt x="1874654" y="3011995"/>
                  <a:pt x="1887937" y="3008479"/>
                  <a:pt x="1892625" y="3006526"/>
                </a:cubicBezTo>
                <a:lnTo>
                  <a:pt x="1892625" y="2957170"/>
                </a:lnTo>
                <a:lnTo>
                  <a:pt x="1857855" y="2957170"/>
                </a:lnTo>
                <a:lnTo>
                  <a:pt x="1857855" y="2975141"/>
                </a:lnTo>
                <a:lnTo>
                  <a:pt x="1872831" y="2975141"/>
                </a:lnTo>
                <a:lnTo>
                  <a:pt x="1872831" y="2993112"/>
                </a:lnTo>
                <a:cubicBezTo>
                  <a:pt x="1870226" y="2993764"/>
                  <a:pt x="1866970" y="2994284"/>
                  <a:pt x="1863845" y="2994284"/>
                </a:cubicBezTo>
                <a:lnTo>
                  <a:pt x="1859808" y="2994284"/>
                </a:lnTo>
                <a:cubicBezTo>
                  <a:pt x="1844832" y="2994284"/>
                  <a:pt x="1834545" y="2985039"/>
                  <a:pt x="1834545" y="2967588"/>
                </a:cubicBezTo>
                <a:lnTo>
                  <a:pt x="1834545" y="2956259"/>
                </a:lnTo>
                <a:cubicBezTo>
                  <a:pt x="1834545" y="2936725"/>
                  <a:pt x="1848088" y="2929954"/>
                  <a:pt x="1863454" y="2929954"/>
                </a:cubicBezTo>
                <a:cubicBezTo>
                  <a:pt x="1872961" y="2929954"/>
                  <a:pt x="1885202" y="2932688"/>
                  <a:pt x="1890281" y="2934642"/>
                </a:cubicBezTo>
                <a:lnTo>
                  <a:pt x="1891192" y="2934642"/>
                </a:lnTo>
                <a:lnTo>
                  <a:pt x="1891192" y="2917192"/>
                </a:lnTo>
                <a:cubicBezTo>
                  <a:pt x="1887155" y="2915238"/>
                  <a:pt x="1874263" y="2912243"/>
                  <a:pt x="1863194" y="2912243"/>
                </a:cubicBezTo>
                <a:close/>
                <a:moveTo>
                  <a:pt x="1665271" y="2912243"/>
                </a:moveTo>
                <a:cubicBezTo>
                  <a:pt x="1636492" y="2912243"/>
                  <a:pt x="1621255" y="2929172"/>
                  <a:pt x="1621255" y="2958733"/>
                </a:cubicBezTo>
                <a:lnTo>
                  <a:pt x="1621255" y="2965505"/>
                </a:lnTo>
                <a:cubicBezTo>
                  <a:pt x="1621255" y="2995326"/>
                  <a:pt x="1636492" y="3011995"/>
                  <a:pt x="1665271" y="3011995"/>
                </a:cubicBezTo>
                <a:cubicBezTo>
                  <a:pt x="1694051" y="3011995"/>
                  <a:pt x="1709287" y="2995066"/>
                  <a:pt x="1709287" y="2965505"/>
                </a:cubicBezTo>
                <a:lnTo>
                  <a:pt x="1709287" y="2958733"/>
                </a:lnTo>
                <a:cubicBezTo>
                  <a:pt x="1709287" y="2928912"/>
                  <a:pt x="1694051" y="2912243"/>
                  <a:pt x="1665271" y="2912243"/>
                </a:cubicBezTo>
                <a:close/>
                <a:moveTo>
                  <a:pt x="1072619" y="2912243"/>
                </a:moveTo>
                <a:cubicBezTo>
                  <a:pt x="1044360" y="2912243"/>
                  <a:pt x="1021180" y="2925917"/>
                  <a:pt x="1021180" y="2956259"/>
                </a:cubicBezTo>
                <a:lnTo>
                  <a:pt x="1021180" y="2967588"/>
                </a:lnTo>
                <a:cubicBezTo>
                  <a:pt x="1021180" y="2994284"/>
                  <a:pt x="1037849" y="3011995"/>
                  <a:pt x="1068582" y="3011995"/>
                </a:cubicBezTo>
                <a:lnTo>
                  <a:pt x="1073270" y="3011995"/>
                </a:lnTo>
                <a:cubicBezTo>
                  <a:pt x="1084079" y="3011995"/>
                  <a:pt x="1097362" y="3008479"/>
                  <a:pt x="1102050" y="3006526"/>
                </a:cubicBezTo>
                <a:lnTo>
                  <a:pt x="1102050" y="2957170"/>
                </a:lnTo>
                <a:lnTo>
                  <a:pt x="1067280" y="2957170"/>
                </a:lnTo>
                <a:lnTo>
                  <a:pt x="1067280" y="2975141"/>
                </a:lnTo>
                <a:lnTo>
                  <a:pt x="1082256" y="2975141"/>
                </a:lnTo>
                <a:lnTo>
                  <a:pt x="1082256" y="2993112"/>
                </a:lnTo>
                <a:cubicBezTo>
                  <a:pt x="1079651" y="2993764"/>
                  <a:pt x="1076396" y="2994284"/>
                  <a:pt x="1073270" y="2994284"/>
                </a:cubicBezTo>
                <a:lnTo>
                  <a:pt x="1069233" y="2994284"/>
                </a:lnTo>
                <a:cubicBezTo>
                  <a:pt x="1054258" y="2994284"/>
                  <a:pt x="1043970" y="2985039"/>
                  <a:pt x="1043970" y="2967588"/>
                </a:cubicBezTo>
                <a:lnTo>
                  <a:pt x="1043970" y="2956259"/>
                </a:lnTo>
                <a:cubicBezTo>
                  <a:pt x="1043970" y="2936725"/>
                  <a:pt x="1057513" y="2929954"/>
                  <a:pt x="1072880" y="2929954"/>
                </a:cubicBezTo>
                <a:cubicBezTo>
                  <a:pt x="1082386" y="2929954"/>
                  <a:pt x="1094627" y="2932688"/>
                  <a:pt x="1099706" y="2934642"/>
                </a:cubicBezTo>
                <a:lnTo>
                  <a:pt x="1100618" y="2934642"/>
                </a:lnTo>
                <a:lnTo>
                  <a:pt x="1100618" y="2917192"/>
                </a:lnTo>
                <a:cubicBezTo>
                  <a:pt x="1096581" y="2915238"/>
                  <a:pt x="1083688" y="2912243"/>
                  <a:pt x="1072619" y="2912243"/>
                </a:cubicBezTo>
                <a:close/>
                <a:moveTo>
                  <a:pt x="602657" y="2912243"/>
                </a:moveTo>
                <a:cubicBezTo>
                  <a:pt x="582863" y="2912243"/>
                  <a:pt x="565934" y="2921229"/>
                  <a:pt x="565934" y="2941023"/>
                </a:cubicBezTo>
                <a:cubicBezTo>
                  <a:pt x="565934" y="2957040"/>
                  <a:pt x="576352" y="2964593"/>
                  <a:pt x="586509" y="2967588"/>
                </a:cubicBezTo>
                <a:lnTo>
                  <a:pt x="599662" y="2971495"/>
                </a:lnTo>
                <a:cubicBezTo>
                  <a:pt x="606955" y="2973579"/>
                  <a:pt x="611382" y="2975662"/>
                  <a:pt x="611382" y="2982825"/>
                </a:cubicBezTo>
                <a:cubicBezTo>
                  <a:pt x="611382" y="2991680"/>
                  <a:pt x="604480" y="2994284"/>
                  <a:pt x="595625" y="2994284"/>
                </a:cubicBezTo>
                <a:lnTo>
                  <a:pt x="592239" y="2994284"/>
                </a:lnTo>
                <a:cubicBezTo>
                  <a:pt x="584947" y="2994284"/>
                  <a:pt x="572445" y="2992201"/>
                  <a:pt x="566585" y="2990248"/>
                </a:cubicBezTo>
                <a:lnTo>
                  <a:pt x="565543" y="2990248"/>
                </a:lnTo>
                <a:lnTo>
                  <a:pt x="565543" y="3007958"/>
                </a:lnTo>
                <a:cubicBezTo>
                  <a:pt x="571533" y="3009781"/>
                  <a:pt x="584816" y="3011995"/>
                  <a:pt x="592239" y="3011995"/>
                </a:cubicBezTo>
                <a:lnTo>
                  <a:pt x="596927" y="3011995"/>
                </a:lnTo>
                <a:cubicBezTo>
                  <a:pt x="618024" y="3011995"/>
                  <a:pt x="634172" y="3002489"/>
                  <a:pt x="634172" y="2981522"/>
                </a:cubicBezTo>
                <a:cubicBezTo>
                  <a:pt x="634172" y="2964854"/>
                  <a:pt x="624665" y="2958082"/>
                  <a:pt x="611903" y="2954175"/>
                </a:cubicBezTo>
                <a:lnTo>
                  <a:pt x="599011" y="2950269"/>
                </a:lnTo>
                <a:cubicBezTo>
                  <a:pt x="593672" y="2948706"/>
                  <a:pt x="588593" y="2946753"/>
                  <a:pt x="588593" y="2939981"/>
                </a:cubicBezTo>
                <a:cubicBezTo>
                  <a:pt x="588593" y="2932298"/>
                  <a:pt x="594974" y="2929954"/>
                  <a:pt x="603048" y="2929954"/>
                </a:cubicBezTo>
                <a:lnTo>
                  <a:pt x="605652" y="2929954"/>
                </a:lnTo>
                <a:cubicBezTo>
                  <a:pt x="612033" y="2929954"/>
                  <a:pt x="623754" y="2931646"/>
                  <a:pt x="628702" y="2933079"/>
                </a:cubicBezTo>
                <a:lnTo>
                  <a:pt x="629744" y="2933079"/>
                </a:lnTo>
                <a:lnTo>
                  <a:pt x="629744" y="2916020"/>
                </a:lnTo>
                <a:cubicBezTo>
                  <a:pt x="624405" y="2913936"/>
                  <a:pt x="612164" y="2912243"/>
                  <a:pt x="605001" y="2912243"/>
                </a:cubicBezTo>
                <a:close/>
                <a:moveTo>
                  <a:pt x="2295533" y="0"/>
                </a:moveTo>
                <a:lnTo>
                  <a:pt x="3681405" y="2130725"/>
                </a:lnTo>
                <a:lnTo>
                  <a:pt x="3681405" y="2130790"/>
                </a:lnTo>
                <a:lnTo>
                  <a:pt x="2763667" y="3551098"/>
                </a:lnTo>
                <a:lnTo>
                  <a:pt x="0" y="3551098"/>
                </a:lnTo>
                <a:close/>
              </a:path>
            </a:pathLst>
          </a:custGeom>
          <a:gradFill>
            <a:gsLst>
              <a:gs pos="0">
                <a:srgbClr val="002C51"/>
              </a:gs>
              <a:gs pos="27000">
                <a:srgbClr val="002E54"/>
              </a:gs>
              <a:gs pos="48000">
                <a:srgbClr val="00355E"/>
              </a:gs>
              <a:gs pos="67000">
                <a:srgbClr val="00416F"/>
              </a:gs>
              <a:gs pos="86000">
                <a:srgbClr val="005286"/>
              </a:gs>
              <a:gs pos="100000">
                <a:srgbClr val="00649F"/>
              </a:gs>
            </a:gsLst>
            <a:lin ang="0" scaled="1"/>
          </a:gradFill>
        </p:spPr>
        <p:txBody>
          <a:bodyPr wrap="square">
            <a:noAutofit/>
          </a:bodyPr>
          <a:lstStyle>
            <a:lvl1pPr marL="0" indent="0" algn="r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31" name="Tekstvak 30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Intro slide COMPANY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20725" y="2392241"/>
            <a:ext cx="7284431" cy="2281476"/>
          </a:xfrm>
        </p:spPr>
        <p:txBody>
          <a:bodyPr wrap="square" anchor="ctr"/>
          <a:lstStyle>
            <a:lvl1pPr algn="l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 OF </a:t>
            </a:r>
            <a:br>
              <a:rPr lang="en-GB" noProof="0" dirty="0"/>
            </a:br>
            <a:r>
              <a:rPr lang="en-GB" noProof="0" dirty="0"/>
              <a:t>PRESENTATION</a:t>
            </a:r>
            <a:br>
              <a:rPr lang="en-GB" noProof="0" dirty="0"/>
            </a:br>
            <a:r>
              <a:rPr lang="en-GB" noProof="0" dirty="0"/>
              <a:t>MAX. 4 </a:t>
            </a:r>
            <a:br>
              <a:rPr lang="en-GB" noProof="0" dirty="0"/>
            </a:br>
            <a:r>
              <a:rPr lang="en-GB" noProof="0" dirty="0"/>
              <a:t>LINES</a:t>
            </a:r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20725" y="5617633"/>
            <a:ext cx="2586355" cy="747184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_Author</a:t>
            </a:r>
          </a:p>
          <a:p>
            <a:r>
              <a:rPr lang="en-GB" noProof="0" dirty="0"/>
              <a:t>_Company</a:t>
            </a:r>
          </a:p>
          <a:p>
            <a:r>
              <a:rPr lang="en-GB" noProof="0" dirty="0"/>
              <a:t>_Date</a:t>
            </a:r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CF72A4ED-B0E3-093E-50F0-9F61BB7431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000" y="720000"/>
            <a:ext cx="3264171" cy="879436"/>
          </a:xfrm>
        </p:spPr>
        <p:txBody>
          <a:bodyPr anchor="ctr"/>
          <a:lstStyle>
            <a:lvl1pPr marL="0" indent="0" algn="l">
              <a:lnSpc>
                <a:spcPts val="1200"/>
              </a:lnSpc>
              <a:buNone/>
              <a:defRPr sz="12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the icon</a:t>
            </a:r>
            <a:br>
              <a:rPr lang="en-GB" noProof="0" dirty="0"/>
            </a:br>
            <a:r>
              <a:rPr lang="en-GB" noProof="0" dirty="0"/>
              <a:t>to insert VDL company logo</a:t>
            </a:r>
          </a:p>
        </p:txBody>
      </p:sp>
      <p:sp>
        <p:nvSpPr>
          <p:cNvPr id="7" name="Tijdelijke aanduiding voor afbeelding 5">
            <a:extLst>
              <a:ext uri="{FF2B5EF4-FFF2-40B4-BE49-F238E27FC236}">
                <a16:creationId xmlns:a16="http://schemas.microsoft.com/office/drawing/2014/main" id="{9B132FBD-9E94-3B40-C657-86FB5ECE64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3847" y="0"/>
            <a:ext cx="4848116" cy="5441914"/>
          </a:xfrm>
          <a:custGeom>
            <a:avLst/>
            <a:gdLst>
              <a:gd name="connsiteX0" fmla="*/ 2645725 w 4848116"/>
              <a:gd name="connsiteY0" fmla="*/ 0 h 5441914"/>
              <a:gd name="connsiteX1" fmla="*/ 2644970 w 4848116"/>
              <a:gd name="connsiteY1" fmla="*/ 1197 h 5441914"/>
              <a:gd name="connsiteX2" fmla="*/ 4848116 w 4848116"/>
              <a:gd name="connsiteY2" fmla="*/ 3406253 h 5441914"/>
              <a:gd name="connsiteX3" fmla="*/ 4848116 w 4848116"/>
              <a:gd name="connsiteY3" fmla="*/ 3406928 h 5441914"/>
              <a:gd name="connsiteX4" fmla="*/ 3525472 w 4848116"/>
              <a:gd name="connsiteY4" fmla="*/ 5441914 h 5441914"/>
              <a:gd name="connsiteX5" fmla="*/ 0 w 4848116"/>
              <a:gd name="connsiteY5" fmla="*/ 252 h 544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8116" h="5441914">
                <a:moveTo>
                  <a:pt x="2645725" y="0"/>
                </a:moveTo>
                <a:lnTo>
                  <a:pt x="2644970" y="1197"/>
                </a:lnTo>
                <a:lnTo>
                  <a:pt x="4848116" y="3406253"/>
                </a:lnTo>
                <a:lnTo>
                  <a:pt x="4848116" y="3406928"/>
                </a:lnTo>
                <a:lnTo>
                  <a:pt x="3525472" y="5441914"/>
                </a:lnTo>
                <a:lnTo>
                  <a:pt x="0" y="252"/>
                </a:lnTo>
                <a:close/>
              </a:path>
            </a:pathLst>
          </a:custGeom>
          <a:gradFill>
            <a:gsLst>
              <a:gs pos="0">
                <a:srgbClr val="002C51"/>
              </a:gs>
              <a:gs pos="27000">
                <a:srgbClr val="002E54"/>
              </a:gs>
              <a:gs pos="48000">
                <a:srgbClr val="00355E"/>
              </a:gs>
              <a:gs pos="67000">
                <a:srgbClr val="00416F"/>
              </a:gs>
              <a:gs pos="86000">
                <a:srgbClr val="005286"/>
              </a:gs>
              <a:gs pos="100000">
                <a:srgbClr val="00649F"/>
              </a:gs>
            </a:gsLst>
            <a:lin ang="0" scaled="1"/>
          </a:gra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85622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100% TABLE</a:t>
            </a:r>
          </a:p>
        </p:txBody>
      </p:sp>
      <p:sp>
        <p:nvSpPr>
          <p:cNvPr id="26" name="Tijdelijke aanduiding voor tabel 36"/>
          <p:cNvSpPr>
            <a:spLocks noGrp="1"/>
          </p:cNvSpPr>
          <p:nvPr>
            <p:ph type="tbl" sz="quarter" idx="15" hasCustomPrompt="1"/>
          </p:nvPr>
        </p:nvSpPr>
        <p:spPr>
          <a:xfrm>
            <a:off x="720724" y="1688515"/>
            <a:ext cx="11102975" cy="4128084"/>
          </a:xfrm>
          <a:noFill/>
        </p:spPr>
        <p:txBody>
          <a:bodyPr bIns="108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 table</a:t>
            </a:r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5D82A9-FC39-4F0E-BFA0-326D012FD1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56" name="Subtitel Tekst">
            <a:extLst>
              <a:ext uri="{FF2B5EF4-FFF2-40B4-BE49-F238E27FC236}">
                <a16:creationId xmlns:a16="http://schemas.microsoft.com/office/drawing/2014/main" id="{65E38384-B390-4A63-8D57-0208BCBEBD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27188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x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6 x IMAGES + 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4EFA377-13F4-4684-B62F-3929AEA61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4" y="660534"/>
            <a:ext cx="11102975" cy="2728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158" name="Subtitel Tekst">
            <a:extLst>
              <a:ext uri="{FF2B5EF4-FFF2-40B4-BE49-F238E27FC236}">
                <a16:creationId xmlns:a16="http://schemas.microsoft.com/office/drawing/2014/main" id="{94186ADA-A9AA-40FE-BFB8-3805DFC040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27F5321-035F-5563-5F43-F86759A454F9}"/>
              </a:ext>
            </a:extLst>
          </p:cNvPr>
          <p:cNvSpPr>
            <a:spLocks noGrp="1"/>
          </p:cNvSpPr>
          <p:nvPr>
            <p:ph type="body" orient="vert" idx="63" hasCustomPrompt="1"/>
          </p:nvPr>
        </p:nvSpPr>
        <p:spPr>
          <a:xfrm>
            <a:off x="720725" y="2800625"/>
            <a:ext cx="3232840" cy="628376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/>
              <a:t>Typ hier uw tekst</a:t>
            </a:r>
          </a:p>
        </p:txBody>
      </p:sp>
      <p:sp>
        <p:nvSpPr>
          <p:cNvPr id="34" name="Tijdelijke aanduiding voor verticale tekst 33">
            <a:extLst>
              <a:ext uri="{FF2B5EF4-FFF2-40B4-BE49-F238E27FC236}">
                <a16:creationId xmlns:a16="http://schemas.microsoft.com/office/drawing/2014/main" id="{CB7681BA-CFD5-9F14-D623-CD314D8F3FD6}"/>
              </a:ext>
            </a:extLst>
          </p:cNvPr>
          <p:cNvSpPr>
            <a:spLocks noGrp="1"/>
          </p:cNvSpPr>
          <p:nvPr>
            <p:ph type="body" orient="vert" idx="77" hasCustomPrompt="1"/>
          </p:nvPr>
        </p:nvSpPr>
        <p:spPr>
          <a:xfrm>
            <a:off x="720725" y="2799491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/>
              <a:t>Enter your text here</a:t>
            </a:r>
          </a:p>
        </p:txBody>
      </p:sp>
      <p:sp>
        <p:nvSpPr>
          <p:cNvPr id="60" name="Tijdelijke aanduiding voor afbeelding 59">
            <a:extLst>
              <a:ext uri="{FF2B5EF4-FFF2-40B4-BE49-F238E27FC236}">
                <a16:creationId xmlns:a16="http://schemas.microsoft.com/office/drawing/2014/main" id="{012350A5-EC8D-16BC-80FA-48AA671DC592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720725" y="1665287"/>
            <a:ext cx="3232840" cy="1134203"/>
          </a:xfrm>
          <a:custGeom>
            <a:avLst/>
            <a:gdLst>
              <a:gd name="connsiteX0" fmla="*/ 63670 w 3232840"/>
              <a:gd name="connsiteY0" fmla="*/ 0 h 1134203"/>
              <a:gd name="connsiteX1" fmla="*/ 1310010 w 3232840"/>
              <a:gd name="connsiteY1" fmla="*/ 0 h 1134203"/>
              <a:gd name="connsiteX2" fmla="*/ 1922830 w 3232840"/>
              <a:gd name="connsiteY2" fmla="*/ 0 h 1134203"/>
              <a:gd name="connsiteX3" fmla="*/ 3169170 w 3232840"/>
              <a:gd name="connsiteY3" fmla="*/ 0 h 1134203"/>
              <a:gd name="connsiteX4" fmla="*/ 3232840 w 3232840"/>
              <a:gd name="connsiteY4" fmla="*/ 63604 h 1134203"/>
              <a:gd name="connsiteX5" fmla="*/ 3232840 w 3232840"/>
              <a:gd name="connsiteY5" fmla="*/ 1134203 h 1134203"/>
              <a:gd name="connsiteX6" fmla="*/ 0 w 3232840"/>
              <a:gd name="connsiteY6" fmla="*/ 1134203 h 1134203"/>
              <a:gd name="connsiteX7" fmla="*/ 0 w 3232840"/>
              <a:gd name="connsiteY7" fmla="*/ 63604 h 1134203"/>
              <a:gd name="connsiteX8" fmla="*/ 63670 w 3232840"/>
              <a:gd name="connsiteY8" fmla="*/ 0 h 113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2840" h="113420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1134203"/>
                </a:lnTo>
                <a:lnTo>
                  <a:pt x="0" y="113420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63" name="Tijdelijke aanduiding voor verticale tekst 62">
            <a:extLst>
              <a:ext uri="{FF2B5EF4-FFF2-40B4-BE49-F238E27FC236}">
                <a16:creationId xmlns:a16="http://schemas.microsoft.com/office/drawing/2014/main" id="{13F04E87-9496-4441-0F44-BFC64AD8779E}"/>
              </a:ext>
            </a:extLst>
          </p:cNvPr>
          <p:cNvSpPr>
            <a:spLocks noGrp="1"/>
          </p:cNvSpPr>
          <p:nvPr>
            <p:ph type="body" orient="vert" idx="90" hasCustomPrompt="1"/>
          </p:nvPr>
        </p:nvSpPr>
        <p:spPr>
          <a:xfrm>
            <a:off x="4660336" y="2799491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/>
              <a:t>Enter your text here</a:t>
            </a:r>
          </a:p>
        </p:txBody>
      </p:sp>
      <p:sp>
        <p:nvSpPr>
          <p:cNvPr id="128" name="Tijdelijke aanduiding voor afbeelding 127">
            <a:extLst>
              <a:ext uri="{FF2B5EF4-FFF2-40B4-BE49-F238E27FC236}">
                <a16:creationId xmlns:a16="http://schemas.microsoft.com/office/drawing/2014/main" id="{7E52D6B0-9D48-E7D5-0CF4-7F6ED73659A7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4660336" y="1665287"/>
            <a:ext cx="3232840" cy="1134203"/>
          </a:xfrm>
          <a:custGeom>
            <a:avLst/>
            <a:gdLst>
              <a:gd name="connsiteX0" fmla="*/ 63670 w 3232840"/>
              <a:gd name="connsiteY0" fmla="*/ 0 h 1134203"/>
              <a:gd name="connsiteX1" fmla="*/ 1310010 w 3232840"/>
              <a:gd name="connsiteY1" fmla="*/ 0 h 1134203"/>
              <a:gd name="connsiteX2" fmla="*/ 1922830 w 3232840"/>
              <a:gd name="connsiteY2" fmla="*/ 0 h 1134203"/>
              <a:gd name="connsiteX3" fmla="*/ 3169170 w 3232840"/>
              <a:gd name="connsiteY3" fmla="*/ 0 h 1134203"/>
              <a:gd name="connsiteX4" fmla="*/ 3232840 w 3232840"/>
              <a:gd name="connsiteY4" fmla="*/ 63604 h 1134203"/>
              <a:gd name="connsiteX5" fmla="*/ 3232840 w 3232840"/>
              <a:gd name="connsiteY5" fmla="*/ 1134203 h 1134203"/>
              <a:gd name="connsiteX6" fmla="*/ 0 w 3232840"/>
              <a:gd name="connsiteY6" fmla="*/ 1134203 h 1134203"/>
              <a:gd name="connsiteX7" fmla="*/ 0 w 3232840"/>
              <a:gd name="connsiteY7" fmla="*/ 63604 h 1134203"/>
              <a:gd name="connsiteX8" fmla="*/ 63670 w 3232840"/>
              <a:gd name="connsiteY8" fmla="*/ 0 h 113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2840" h="113420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1134203"/>
                </a:lnTo>
                <a:lnTo>
                  <a:pt x="0" y="113420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131" name="Tijdelijke aanduiding voor verticale tekst 130">
            <a:extLst>
              <a:ext uri="{FF2B5EF4-FFF2-40B4-BE49-F238E27FC236}">
                <a16:creationId xmlns:a16="http://schemas.microsoft.com/office/drawing/2014/main" id="{D7A108F6-A3AB-50A6-8DE4-2B6BC68A40B8}"/>
              </a:ext>
            </a:extLst>
          </p:cNvPr>
          <p:cNvSpPr>
            <a:spLocks noGrp="1"/>
          </p:cNvSpPr>
          <p:nvPr>
            <p:ph type="body" orient="vert" idx="92" hasCustomPrompt="1"/>
          </p:nvPr>
        </p:nvSpPr>
        <p:spPr>
          <a:xfrm>
            <a:off x="8599947" y="2799491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/>
              <a:t>Enter your text here</a:t>
            </a:r>
          </a:p>
        </p:txBody>
      </p:sp>
      <p:sp>
        <p:nvSpPr>
          <p:cNvPr id="132" name="Tijdelijke aanduiding voor afbeelding 131">
            <a:extLst>
              <a:ext uri="{FF2B5EF4-FFF2-40B4-BE49-F238E27FC236}">
                <a16:creationId xmlns:a16="http://schemas.microsoft.com/office/drawing/2014/main" id="{7D28493E-6DA5-3DCF-D62B-4323435529AD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8599947" y="1665287"/>
            <a:ext cx="3232840" cy="1134203"/>
          </a:xfrm>
          <a:custGeom>
            <a:avLst/>
            <a:gdLst>
              <a:gd name="connsiteX0" fmla="*/ 63670 w 3232840"/>
              <a:gd name="connsiteY0" fmla="*/ 0 h 1134203"/>
              <a:gd name="connsiteX1" fmla="*/ 1310010 w 3232840"/>
              <a:gd name="connsiteY1" fmla="*/ 0 h 1134203"/>
              <a:gd name="connsiteX2" fmla="*/ 1922830 w 3232840"/>
              <a:gd name="connsiteY2" fmla="*/ 0 h 1134203"/>
              <a:gd name="connsiteX3" fmla="*/ 3169170 w 3232840"/>
              <a:gd name="connsiteY3" fmla="*/ 0 h 1134203"/>
              <a:gd name="connsiteX4" fmla="*/ 3232840 w 3232840"/>
              <a:gd name="connsiteY4" fmla="*/ 63604 h 1134203"/>
              <a:gd name="connsiteX5" fmla="*/ 3232840 w 3232840"/>
              <a:gd name="connsiteY5" fmla="*/ 1134203 h 1134203"/>
              <a:gd name="connsiteX6" fmla="*/ 0 w 3232840"/>
              <a:gd name="connsiteY6" fmla="*/ 1134203 h 1134203"/>
              <a:gd name="connsiteX7" fmla="*/ 0 w 3232840"/>
              <a:gd name="connsiteY7" fmla="*/ 63604 h 1134203"/>
              <a:gd name="connsiteX8" fmla="*/ 63670 w 3232840"/>
              <a:gd name="connsiteY8" fmla="*/ 0 h 113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2840" h="113420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1134203"/>
                </a:lnTo>
                <a:lnTo>
                  <a:pt x="0" y="113420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140" name="Tijdelijke aanduiding voor verticale tekst 139">
            <a:extLst>
              <a:ext uri="{FF2B5EF4-FFF2-40B4-BE49-F238E27FC236}">
                <a16:creationId xmlns:a16="http://schemas.microsoft.com/office/drawing/2014/main" id="{8FEB2EB8-F765-8447-7367-D978FE470164}"/>
              </a:ext>
            </a:extLst>
          </p:cNvPr>
          <p:cNvSpPr>
            <a:spLocks noGrp="1"/>
          </p:cNvSpPr>
          <p:nvPr>
            <p:ph type="body" orient="vert" idx="94" hasCustomPrompt="1"/>
          </p:nvPr>
        </p:nvSpPr>
        <p:spPr>
          <a:xfrm>
            <a:off x="720725" y="5175222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/>
              <a:t>Enter your text here</a:t>
            </a:r>
          </a:p>
        </p:txBody>
      </p:sp>
      <p:sp>
        <p:nvSpPr>
          <p:cNvPr id="141" name="Tijdelijke aanduiding voor afbeelding 140">
            <a:extLst>
              <a:ext uri="{FF2B5EF4-FFF2-40B4-BE49-F238E27FC236}">
                <a16:creationId xmlns:a16="http://schemas.microsoft.com/office/drawing/2014/main" id="{736E023D-B790-BF73-D8FC-521412CD795E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720725" y="4041018"/>
            <a:ext cx="3232840" cy="1134203"/>
          </a:xfrm>
          <a:custGeom>
            <a:avLst/>
            <a:gdLst>
              <a:gd name="connsiteX0" fmla="*/ 63670 w 3232840"/>
              <a:gd name="connsiteY0" fmla="*/ 0 h 1134203"/>
              <a:gd name="connsiteX1" fmla="*/ 1310010 w 3232840"/>
              <a:gd name="connsiteY1" fmla="*/ 0 h 1134203"/>
              <a:gd name="connsiteX2" fmla="*/ 1922830 w 3232840"/>
              <a:gd name="connsiteY2" fmla="*/ 0 h 1134203"/>
              <a:gd name="connsiteX3" fmla="*/ 3169170 w 3232840"/>
              <a:gd name="connsiteY3" fmla="*/ 0 h 1134203"/>
              <a:gd name="connsiteX4" fmla="*/ 3232840 w 3232840"/>
              <a:gd name="connsiteY4" fmla="*/ 63604 h 1134203"/>
              <a:gd name="connsiteX5" fmla="*/ 3232840 w 3232840"/>
              <a:gd name="connsiteY5" fmla="*/ 1134203 h 1134203"/>
              <a:gd name="connsiteX6" fmla="*/ 0 w 3232840"/>
              <a:gd name="connsiteY6" fmla="*/ 1134203 h 1134203"/>
              <a:gd name="connsiteX7" fmla="*/ 0 w 3232840"/>
              <a:gd name="connsiteY7" fmla="*/ 63604 h 1134203"/>
              <a:gd name="connsiteX8" fmla="*/ 63670 w 3232840"/>
              <a:gd name="connsiteY8" fmla="*/ 0 h 113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2840" h="113420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1134203"/>
                </a:lnTo>
                <a:lnTo>
                  <a:pt x="0" y="113420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142" name="Tijdelijke aanduiding voor verticale tekst 141">
            <a:extLst>
              <a:ext uri="{FF2B5EF4-FFF2-40B4-BE49-F238E27FC236}">
                <a16:creationId xmlns:a16="http://schemas.microsoft.com/office/drawing/2014/main" id="{260C09A6-C7A6-476B-870D-94F8828F78CF}"/>
              </a:ext>
            </a:extLst>
          </p:cNvPr>
          <p:cNvSpPr>
            <a:spLocks noGrp="1"/>
          </p:cNvSpPr>
          <p:nvPr>
            <p:ph type="body" orient="vert" idx="96" hasCustomPrompt="1"/>
          </p:nvPr>
        </p:nvSpPr>
        <p:spPr>
          <a:xfrm>
            <a:off x="4660336" y="5175222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/>
              <a:t>Enter your text here</a:t>
            </a:r>
          </a:p>
        </p:txBody>
      </p:sp>
      <p:sp>
        <p:nvSpPr>
          <p:cNvPr id="143" name="Tijdelijke aanduiding voor afbeelding 142">
            <a:extLst>
              <a:ext uri="{FF2B5EF4-FFF2-40B4-BE49-F238E27FC236}">
                <a16:creationId xmlns:a16="http://schemas.microsoft.com/office/drawing/2014/main" id="{8D17829F-720C-1DDB-60A5-77C14D267DA8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4660336" y="4041018"/>
            <a:ext cx="3232840" cy="1134203"/>
          </a:xfrm>
          <a:custGeom>
            <a:avLst/>
            <a:gdLst>
              <a:gd name="connsiteX0" fmla="*/ 63670 w 3232840"/>
              <a:gd name="connsiteY0" fmla="*/ 0 h 1134203"/>
              <a:gd name="connsiteX1" fmla="*/ 1310010 w 3232840"/>
              <a:gd name="connsiteY1" fmla="*/ 0 h 1134203"/>
              <a:gd name="connsiteX2" fmla="*/ 1922830 w 3232840"/>
              <a:gd name="connsiteY2" fmla="*/ 0 h 1134203"/>
              <a:gd name="connsiteX3" fmla="*/ 3169170 w 3232840"/>
              <a:gd name="connsiteY3" fmla="*/ 0 h 1134203"/>
              <a:gd name="connsiteX4" fmla="*/ 3232840 w 3232840"/>
              <a:gd name="connsiteY4" fmla="*/ 63604 h 1134203"/>
              <a:gd name="connsiteX5" fmla="*/ 3232840 w 3232840"/>
              <a:gd name="connsiteY5" fmla="*/ 1134203 h 1134203"/>
              <a:gd name="connsiteX6" fmla="*/ 0 w 3232840"/>
              <a:gd name="connsiteY6" fmla="*/ 1134203 h 1134203"/>
              <a:gd name="connsiteX7" fmla="*/ 0 w 3232840"/>
              <a:gd name="connsiteY7" fmla="*/ 63604 h 1134203"/>
              <a:gd name="connsiteX8" fmla="*/ 63670 w 3232840"/>
              <a:gd name="connsiteY8" fmla="*/ 0 h 113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2840" h="113420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1134203"/>
                </a:lnTo>
                <a:lnTo>
                  <a:pt x="0" y="113420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144" name="Tijdelijke aanduiding voor verticale tekst 143">
            <a:extLst>
              <a:ext uri="{FF2B5EF4-FFF2-40B4-BE49-F238E27FC236}">
                <a16:creationId xmlns:a16="http://schemas.microsoft.com/office/drawing/2014/main" id="{E084B142-7A05-2080-A040-68C51D69B489}"/>
              </a:ext>
            </a:extLst>
          </p:cNvPr>
          <p:cNvSpPr>
            <a:spLocks noGrp="1"/>
          </p:cNvSpPr>
          <p:nvPr>
            <p:ph type="body" orient="vert" idx="98" hasCustomPrompt="1"/>
          </p:nvPr>
        </p:nvSpPr>
        <p:spPr>
          <a:xfrm>
            <a:off x="8599947" y="5175222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/>
              <a:t>Enter your text here</a:t>
            </a:r>
          </a:p>
        </p:txBody>
      </p:sp>
      <p:sp>
        <p:nvSpPr>
          <p:cNvPr id="145" name="Tijdelijke aanduiding voor afbeelding 144">
            <a:extLst>
              <a:ext uri="{FF2B5EF4-FFF2-40B4-BE49-F238E27FC236}">
                <a16:creationId xmlns:a16="http://schemas.microsoft.com/office/drawing/2014/main" id="{ED08ECAA-7B66-51EB-8B70-B21B0F8DDF10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8599947" y="4041018"/>
            <a:ext cx="3232840" cy="1134203"/>
          </a:xfrm>
          <a:custGeom>
            <a:avLst/>
            <a:gdLst>
              <a:gd name="connsiteX0" fmla="*/ 63670 w 3232840"/>
              <a:gd name="connsiteY0" fmla="*/ 0 h 1134203"/>
              <a:gd name="connsiteX1" fmla="*/ 1310010 w 3232840"/>
              <a:gd name="connsiteY1" fmla="*/ 0 h 1134203"/>
              <a:gd name="connsiteX2" fmla="*/ 1922830 w 3232840"/>
              <a:gd name="connsiteY2" fmla="*/ 0 h 1134203"/>
              <a:gd name="connsiteX3" fmla="*/ 3169170 w 3232840"/>
              <a:gd name="connsiteY3" fmla="*/ 0 h 1134203"/>
              <a:gd name="connsiteX4" fmla="*/ 3232840 w 3232840"/>
              <a:gd name="connsiteY4" fmla="*/ 63604 h 1134203"/>
              <a:gd name="connsiteX5" fmla="*/ 3232840 w 3232840"/>
              <a:gd name="connsiteY5" fmla="*/ 1134203 h 1134203"/>
              <a:gd name="connsiteX6" fmla="*/ 0 w 3232840"/>
              <a:gd name="connsiteY6" fmla="*/ 1134203 h 1134203"/>
              <a:gd name="connsiteX7" fmla="*/ 0 w 3232840"/>
              <a:gd name="connsiteY7" fmla="*/ 63604 h 1134203"/>
              <a:gd name="connsiteX8" fmla="*/ 63670 w 3232840"/>
              <a:gd name="connsiteY8" fmla="*/ 0 h 113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2840" h="113420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1134203"/>
                </a:lnTo>
                <a:lnTo>
                  <a:pt x="0" y="113420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3209955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3 x IMAGES + 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4EFA377-13F4-4684-B62F-3929AEA61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4" y="660534"/>
            <a:ext cx="11102975" cy="2728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158" name="Subtitel Tekst">
            <a:extLst>
              <a:ext uri="{FF2B5EF4-FFF2-40B4-BE49-F238E27FC236}">
                <a16:creationId xmlns:a16="http://schemas.microsoft.com/office/drawing/2014/main" id="{94186ADA-A9AA-40FE-BFB8-3805DFC040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0636DE8F-C91F-15DB-8494-2B563B631F28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720725" y="1665287"/>
            <a:ext cx="3232840" cy="3371063"/>
          </a:xfrm>
          <a:custGeom>
            <a:avLst/>
            <a:gdLst>
              <a:gd name="connsiteX0" fmla="*/ 63670 w 3232840"/>
              <a:gd name="connsiteY0" fmla="*/ 0 h 3371063"/>
              <a:gd name="connsiteX1" fmla="*/ 1310010 w 3232840"/>
              <a:gd name="connsiteY1" fmla="*/ 0 h 3371063"/>
              <a:gd name="connsiteX2" fmla="*/ 1922830 w 3232840"/>
              <a:gd name="connsiteY2" fmla="*/ 0 h 3371063"/>
              <a:gd name="connsiteX3" fmla="*/ 3169170 w 3232840"/>
              <a:gd name="connsiteY3" fmla="*/ 0 h 3371063"/>
              <a:gd name="connsiteX4" fmla="*/ 3232840 w 3232840"/>
              <a:gd name="connsiteY4" fmla="*/ 63604 h 3371063"/>
              <a:gd name="connsiteX5" fmla="*/ 3232840 w 3232840"/>
              <a:gd name="connsiteY5" fmla="*/ 3371063 h 3371063"/>
              <a:gd name="connsiteX6" fmla="*/ 1986500 w 3232840"/>
              <a:gd name="connsiteY6" fmla="*/ 3371063 h 3371063"/>
              <a:gd name="connsiteX7" fmla="*/ 1246340 w 3232840"/>
              <a:gd name="connsiteY7" fmla="*/ 3371063 h 3371063"/>
              <a:gd name="connsiteX8" fmla="*/ 0 w 3232840"/>
              <a:gd name="connsiteY8" fmla="*/ 3371063 h 3371063"/>
              <a:gd name="connsiteX9" fmla="*/ 0 w 3232840"/>
              <a:gd name="connsiteY9" fmla="*/ 63604 h 3371063"/>
              <a:gd name="connsiteX10" fmla="*/ 63670 w 3232840"/>
              <a:gd name="connsiteY10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2840" h="337106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3371063"/>
                </a:lnTo>
                <a:lnTo>
                  <a:pt x="1986500" y="3371063"/>
                </a:lnTo>
                <a:lnTo>
                  <a:pt x="124634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30" name="Tijdelijke aanduiding voor verticale tekst 29">
            <a:extLst>
              <a:ext uri="{FF2B5EF4-FFF2-40B4-BE49-F238E27FC236}">
                <a16:creationId xmlns:a16="http://schemas.microsoft.com/office/drawing/2014/main" id="{A8166DD2-B4DE-4969-5A4C-1AB51CF96540}"/>
              </a:ext>
            </a:extLst>
          </p:cNvPr>
          <p:cNvSpPr>
            <a:spLocks noGrp="1"/>
          </p:cNvSpPr>
          <p:nvPr>
            <p:ph type="body" orient="vert" idx="63" hasCustomPrompt="1"/>
          </p:nvPr>
        </p:nvSpPr>
        <p:spPr>
          <a:xfrm>
            <a:off x="720725" y="5036349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Enter your text here</a:t>
            </a:r>
          </a:p>
        </p:txBody>
      </p:sp>
      <p:sp>
        <p:nvSpPr>
          <p:cNvPr id="33" name="Tijdelijke aanduiding voor afbeelding 32">
            <a:extLst>
              <a:ext uri="{FF2B5EF4-FFF2-40B4-BE49-F238E27FC236}">
                <a16:creationId xmlns:a16="http://schemas.microsoft.com/office/drawing/2014/main" id="{2D23FD21-F06A-1F84-AEBF-BB2DB0BA03DE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8593333" y="1665287"/>
            <a:ext cx="3232840" cy="3371063"/>
          </a:xfrm>
          <a:custGeom>
            <a:avLst/>
            <a:gdLst>
              <a:gd name="connsiteX0" fmla="*/ 63670 w 3232840"/>
              <a:gd name="connsiteY0" fmla="*/ 0 h 3371063"/>
              <a:gd name="connsiteX1" fmla="*/ 1310010 w 3232840"/>
              <a:gd name="connsiteY1" fmla="*/ 0 h 3371063"/>
              <a:gd name="connsiteX2" fmla="*/ 1922830 w 3232840"/>
              <a:gd name="connsiteY2" fmla="*/ 0 h 3371063"/>
              <a:gd name="connsiteX3" fmla="*/ 3169170 w 3232840"/>
              <a:gd name="connsiteY3" fmla="*/ 0 h 3371063"/>
              <a:gd name="connsiteX4" fmla="*/ 3232840 w 3232840"/>
              <a:gd name="connsiteY4" fmla="*/ 63604 h 3371063"/>
              <a:gd name="connsiteX5" fmla="*/ 3232840 w 3232840"/>
              <a:gd name="connsiteY5" fmla="*/ 3371063 h 3371063"/>
              <a:gd name="connsiteX6" fmla="*/ 1986500 w 3232840"/>
              <a:gd name="connsiteY6" fmla="*/ 3371063 h 3371063"/>
              <a:gd name="connsiteX7" fmla="*/ 1246340 w 3232840"/>
              <a:gd name="connsiteY7" fmla="*/ 3371063 h 3371063"/>
              <a:gd name="connsiteX8" fmla="*/ 0 w 3232840"/>
              <a:gd name="connsiteY8" fmla="*/ 3371063 h 3371063"/>
              <a:gd name="connsiteX9" fmla="*/ 0 w 3232840"/>
              <a:gd name="connsiteY9" fmla="*/ 63604 h 3371063"/>
              <a:gd name="connsiteX10" fmla="*/ 63670 w 3232840"/>
              <a:gd name="connsiteY10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2840" h="337106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3371063"/>
                </a:lnTo>
                <a:lnTo>
                  <a:pt x="1986500" y="3371063"/>
                </a:lnTo>
                <a:lnTo>
                  <a:pt x="124634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34" name="Tijdelijke aanduiding voor verticale tekst 33">
            <a:extLst>
              <a:ext uri="{FF2B5EF4-FFF2-40B4-BE49-F238E27FC236}">
                <a16:creationId xmlns:a16="http://schemas.microsoft.com/office/drawing/2014/main" id="{41B55CC7-0109-CE4A-3CA2-5AAB6A65C851}"/>
              </a:ext>
            </a:extLst>
          </p:cNvPr>
          <p:cNvSpPr>
            <a:spLocks noGrp="1"/>
          </p:cNvSpPr>
          <p:nvPr>
            <p:ph type="body" orient="vert" idx="65" hasCustomPrompt="1"/>
          </p:nvPr>
        </p:nvSpPr>
        <p:spPr>
          <a:xfrm>
            <a:off x="8593333" y="5036349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Enter your text here</a:t>
            </a:r>
          </a:p>
        </p:txBody>
      </p:sp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7F4B0CFA-F911-F946-844F-951A551ABA7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4653897" y="1665287"/>
            <a:ext cx="3232840" cy="3371063"/>
          </a:xfrm>
          <a:custGeom>
            <a:avLst/>
            <a:gdLst>
              <a:gd name="connsiteX0" fmla="*/ 63670 w 3232840"/>
              <a:gd name="connsiteY0" fmla="*/ 0 h 3371063"/>
              <a:gd name="connsiteX1" fmla="*/ 1310010 w 3232840"/>
              <a:gd name="connsiteY1" fmla="*/ 0 h 3371063"/>
              <a:gd name="connsiteX2" fmla="*/ 1922830 w 3232840"/>
              <a:gd name="connsiteY2" fmla="*/ 0 h 3371063"/>
              <a:gd name="connsiteX3" fmla="*/ 3169170 w 3232840"/>
              <a:gd name="connsiteY3" fmla="*/ 0 h 3371063"/>
              <a:gd name="connsiteX4" fmla="*/ 3232840 w 3232840"/>
              <a:gd name="connsiteY4" fmla="*/ 63604 h 3371063"/>
              <a:gd name="connsiteX5" fmla="*/ 3232840 w 3232840"/>
              <a:gd name="connsiteY5" fmla="*/ 3371063 h 3371063"/>
              <a:gd name="connsiteX6" fmla="*/ 1986500 w 3232840"/>
              <a:gd name="connsiteY6" fmla="*/ 3371063 h 3371063"/>
              <a:gd name="connsiteX7" fmla="*/ 1246340 w 3232840"/>
              <a:gd name="connsiteY7" fmla="*/ 3371063 h 3371063"/>
              <a:gd name="connsiteX8" fmla="*/ 0 w 3232840"/>
              <a:gd name="connsiteY8" fmla="*/ 3371063 h 3371063"/>
              <a:gd name="connsiteX9" fmla="*/ 0 w 3232840"/>
              <a:gd name="connsiteY9" fmla="*/ 63604 h 3371063"/>
              <a:gd name="connsiteX10" fmla="*/ 63670 w 3232840"/>
              <a:gd name="connsiteY10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2840" h="337106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3371063"/>
                </a:lnTo>
                <a:lnTo>
                  <a:pt x="1986500" y="3371063"/>
                </a:lnTo>
                <a:lnTo>
                  <a:pt x="124634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36" name="Tijdelijke aanduiding voor verticale tekst 35">
            <a:extLst>
              <a:ext uri="{FF2B5EF4-FFF2-40B4-BE49-F238E27FC236}">
                <a16:creationId xmlns:a16="http://schemas.microsoft.com/office/drawing/2014/main" id="{3540C492-B6AE-D613-D850-6F589E35263F}"/>
              </a:ext>
            </a:extLst>
          </p:cNvPr>
          <p:cNvSpPr>
            <a:spLocks noGrp="1"/>
          </p:cNvSpPr>
          <p:nvPr>
            <p:ph type="body" orient="vert" idx="61" hasCustomPrompt="1"/>
          </p:nvPr>
        </p:nvSpPr>
        <p:spPr>
          <a:xfrm>
            <a:off x="4653897" y="5036349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Enter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78857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x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23" name="Tekstvak 22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5 x IMAGES + TEXT</a:t>
            </a:r>
          </a:p>
        </p:txBody>
      </p:sp>
      <p:sp>
        <p:nvSpPr>
          <p:cNvPr id="145" name="Subtitel Tekst">
            <a:extLst>
              <a:ext uri="{FF2B5EF4-FFF2-40B4-BE49-F238E27FC236}">
                <a16:creationId xmlns:a16="http://schemas.microsoft.com/office/drawing/2014/main" id="{E5902C85-DECA-4EC7-B955-FA2F9CEF84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 dirty="0"/>
              <a:t>Subheading</a:t>
            </a:r>
          </a:p>
        </p:txBody>
      </p:sp>
      <p:sp>
        <p:nvSpPr>
          <p:cNvPr id="397" name="Tijdelijke aanduiding voor dianummer 5">
            <a:extLst>
              <a:ext uri="{FF2B5EF4-FFF2-40B4-BE49-F238E27FC236}">
                <a16:creationId xmlns:a16="http://schemas.microsoft.com/office/drawing/2014/main" id="{7A49BCE5-6AC6-C94B-BE8C-4E8BB6BB8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1767" y="6492993"/>
            <a:ext cx="310271" cy="180000"/>
          </a:xfrm>
        </p:spPr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616135CB-2BEB-13E0-9CEE-8F03D5E960DD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720724" y="1665287"/>
            <a:ext cx="1986500" cy="3371063"/>
          </a:xfrm>
          <a:custGeom>
            <a:avLst/>
            <a:gdLst>
              <a:gd name="connsiteX0" fmla="*/ 63670 w 1986500"/>
              <a:gd name="connsiteY0" fmla="*/ 0 h 3371063"/>
              <a:gd name="connsiteX1" fmla="*/ 1922830 w 1986500"/>
              <a:gd name="connsiteY1" fmla="*/ 0 h 3371063"/>
              <a:gd name="connsiteX2" fmla="*/ 1986500 w 1986500"/>
              <a:gd name="connsiteY2" fmla="*/ 63604 h 3371063"/>
              <a:gd name="connsiteX3" fmla="*/ 1986500 w 1986500"/>
              <a:gd name="connsiteY3" fmla="*/ 3371063 h 3371063"/>
              <a:gd name="connsiteX4" fmla="*/ 0 w 1986500"/>
              <a:gd name="connsiteY4" fmla="*/ 3371063 h 3371063"/>
              <a:gd name="connsiteX5" fmla="*/ 0 w 1986500"/>
              <a:gd name="connsiteY5" fmla="*/ 63604 h 3371063"/>
              <a:gd name="connsiteX6" fmla="*/ 63670 w 1986500"/>
              <a:gd name="connsiteY6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6500" h="3371063">
                <a:moveTo>
                  <a:pt x="63670" y="0"/>
                </a:moveTo>
                <a:lnTo>
                  <a:pt x="1922830" y="0"/>
                </a:lnTo>
                <a:cubicBezTo>
                  <a:pt x="1957976" y="0"/>
                  <a:pt x="1986500" y="28495"/>
                  <a:pt x="1986500" y="63604"/>
                </a:cubicBezTo>
                <a:lnTo>
                  <a:pt x="198650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 op het icoon om </a:t>
            </a:r>
            <a:br>
              <a:rPr lang="en-GB" noProof="0"/>
            </a:br>
            <a:r>
              <a:rPr lang="en-GB" noProof="0"/>
              <a:t>een afbeelding toe </a:t>
            </a:r>
            <a:br>
              <a:rPr lang="en-GB" noProof="0"/>
            </a:br>
            <a:r>
              <a:rPr lang="en-GB" noProof="0"/>
              <a:t>te voegen</a:t>
            </a:r>
          </a:p>
        </p:txBody>
      </p:sp>
      <p:sp>
        <p:nvSpPr>
          <p:cNvPr id="26" name="Tijdelijke aanduiding voor verticale tekst 25">
            <a:extLst>
              <a:ext uri="{FF2B5EF4-FFF2-40B4-BE49-F238E27FC236}">
                <a16:creationId xmlns:a16="http://schemas.microsoft.com/office/drawing/2014/main" id="{64CE89F1-6E23-BB75-5A98-DAED2D8CAFB0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720724" y="5036349"/>
            <a:ext cx="1986500" cy="788701"/>
          </a:xfrm>
          <a:custGeom>
            <a:avLst/>
            <a:gdLst>
              <a:gd name="connsiteX0" fmla="*/ 0 w 1986500"/>
              <a:gd name="connsiteY0" fmla="*/ 0 h 788701"/>
              <a:gd name="connsiteX1" fmla="*/ 1986500 w 1986500"/>
              <a:gd name="connsiteY1" fmla="*/ 0 h 788701"/>
              <a:gd name="connsiteX2" fmla="*/ 1986500 w 1986500"/>
              <a:gd name="connsiteY2" fmla="*/ 725097 h 788701"/>
              <a:gd name="connsiteX3" fmla="*/ 1922830 w 1986500"/>
              <a:gd name="connsiteY3" fmla="*/ 788701 h 788701"/>
              <a:gd name="connsiteX4" fmla="*/ 63670 w 1986500"/>
              <a:gd name="connsiteY4" fmla="*/ 788701 h 788701"/>
              <a:gd name="connsiteX5" fmla="*/ 0 w 1986500"/>
              <a:gd name="connsiteY5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6500" h="788701">
                <a:moveTo>
                  <a:pt x="0" y="0"/>
                </a:moveTo>
                <a:lnTo>
                  <a:pt x="1986500" y="0"/>
                </a:lnTo>
                <a:lnTo>
                  <a:pt x="1986500" y="725097"/>
                </a:lnTo>
                <a:cubicBezTo>
                  <a:pt x="1986500" y="760207"/>
                  <a:pt x="1957976" y="788701"/>
                  <a:pt x="1922830" y="788701"/>
                </a:cubicBez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4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 dirty="0" err="1"/>
              <a:t>Typ</a:t>
            </a:r>
            <a:r>
              <a:rPr lang="en-GB" noProof="0" dirty="0"/>
              <a:t> </a:t>
            </a:r>
            <a:r>
              <a:rPr lang="en-GB" noProof="0" dirty="0" err="1"/>
              <a:t>hier</a:t>
            </a:r>
            <a:r>
              <a:rPr lang="en-GB" noProof="0" dirty="0"/>
              <a:t> </a:t>
            </a:r>
            <a:r>
              <a:rPr lang="en-GB" noProof="0" dirty="0" err="1"/>
              <a:t>uw</a:t>
            </a:r>
            <a:r>
              <a:rPr lang="en-GB" noProof="0" dirty="0"/>
              <a:t> </a:t>
            </a:r>
            <a:r>
              <a:rPr lang="en-GB" noProof="0" dirty="0" err="1"/>
              <a:t>tekst</a:t>
            </a:r>
            <a:endParaRPr lang="en-GB" noProof="0" dirty="0"/>
          </a:p>
        </p:txBody>
      </p:sp>
      <p:sp>
        <p:nvSpPr>
          <p:cNvPr id="33" name="Tijdelijke aanduiding voor afbeelding 32">
            <a:extLst>
              <a:ext uri="{FF2B5EF4-FFF2-40B4-BE49-F238E27FC236}">
                <a16:creationId xmlns:a16="http://schemas.microsoft.com/office/drawing/2014/main" id="{4FA9DFC5-6262-3732-E159-52C641CF3D7A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2995294" y="1665287"/>
            <a:ext cx="1986500" cy="3371063"/>
          </a:xfrm>
          <a:custGeom>
            <a:avLst/>
            <a:gdLst>
              <a:gd name="connsiteX0" fmla="*/ 63670 w 1986500"/>
              <a:gd name="connsiteY0" fmla="*/ 0 h 3371063"/>
              <a:gd name="connsiteX1" fmla="*/ 1922830 w 1986500"/>
              <a:gd name="connsiteY1" fmla="*/ 0 h 3371063"/>
              <a:gd name="connsiteX2" fmla="*/ 1986500 w 1986500"/>
              <a:gd name="connsiteY2" fmla="*/ 63604 h 3371063"/>
              <a:gd name="connsiteX3" fmla="*/ 1986500 w 1986500"/>
              <a:gd name="connsiteY3" fmla="*/ 3371063 h 3371063"/>
              <a:gd name="connsiteX4" fmla="*/ 0 w 1986500"/>
              <a:gd name="connsiteY4" fmla="*/ 3371063 h 3371063"/>
              <a:gd name="connsiteX5" fmla="*/ 0 w 1986500"/>
              <a:gd name="connsiteY5" fmla="*/ 63604 h 3371063"/>
              <a:gd name="connsiteX6" fmla="*/ 63670 w 1986500"/>
              <a:gd name="connsiteY6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6500" h="3371063">
                <a:moveTo>
                  <a:pt x="63670" y="0"/>
                </a:moveTo>
                <a:lnTo>
                  <a:pt x="1922830" y="0"/>
                </a:lnTo>
                <a:cubicBezTo>
                  <a:pt x="1957976" y="0"/>
                  <a:pt x="1986500" y="28495"/>
                  <a:pt x="1986500" y="63604"/>
                </a:cubicBezTo>
                <a:lnTo>
                  <a:pt x="198650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 op het icoon om </a:t>
            </a:r>
            <a:br>
              <a:rPr lang="en-GB" noProof="0"/>
            </a:br>
            <a:r>
              <a:rPr lang="en-GB" noProof="0"/>
              <a:t>een afbeelding toe </a:t>
            </a:r>
            <a:br>
              <a:rPr lang="en-GB" noProof="0"/>
            </a:br>
            <a:r>
              <a:rPr lang="en-GB" noProof="0"/>
              <a:t>te voegen</a:t>
            </a:r>
          </a:p>
        </p:txBody>
      </p:sp>
      <p:sp>
        <p:nvSpPr>
          <p:cNvPr id="34" name="Tijdelijke aanduiding voor verticale tekst 33">
            <a:extLst>
              <a:ext uri="{FF2B5EF4-FFF2-40B4-BE49-F238E27FC236}">
                <a16:creationId xmlns:a16="http://schemas.microsoft.com/office/drawing/2014/main" id="{60C99733-BEB5-A5DB-BADD-69D702BDDF34}"/>
              </a:ext>
            </a:extLst>
          </p:cNvPr>
          <p:cNvSpPr>
            <a:spLocks noGrp="1"/>
          </p:cNvSpPr>
          <p:nvPr>
            <p:ph type="body" orient="vert" idx="59" hasCustomPrompt="1"/>
          </p:nvPr>
        </p:nvSpPr>
        <p:spPr>
          <a:xfrm>
            <a:off x="2995294" y="5036349"/>
            <a:ext cx="1986500" cy="788701"/>
          </a:xfrm>
          <a:custGeom>
            <a:avLst/>
            <a:gdLst>
              <a:gd name="connsiteX0" fmla="*/ 0 w 1986500"/>
              <a:gd name="connsiteY0" fmla="*/ 0 h 788701"/>
              <a:gd name="connsiteX1" fmla="*/ 1986500 w 1986500"/>
              <a:gd name="connsiteY1" fmla="*/ 0 h 788701"/>
              <a:gd name="connsiteX2" fmla="*/ 1986500 w 1986500"/>
              <a:gd name="connsiteY2" fmla="*/ 725097 h 788701"/>
              <a:gd name="connsiteX3" fmla="*/ 1922830 w 1986500"/>
              <a:gd name="connsiteY3" fmla="*/ 788701 h 788701"/>
              <a:gd name="connsiteX4" fmla="*/ 63670 w 1986500"/>
              <a:gd name="connsiteY4" fmla="*/ 788701 h 788701"/>
              <a:gd name="connsiteX5" fmla="*/ 0 w 1986500"/>
              <a:gd name="connsiteY5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6500" h="788701">
                <a:moveTo>
                  <a:pt x="0" y="0"/>
                </a:moveTo>
                <a:lnTo>
                  <a:pt x="1986500" y="0"/>
                </a:lnTo>
                <a:lnTo>
                  <a:pt x="1986500" y="725097"/>
                </a:lnTo>
                <a:cubicBezTo>
                  <a:pt x="1986500" y="760207"/>
                  <a:pt x="1957976" y="788701"/>
                  <a:pt x="1922830" y="788701"/>
                </a:cubicBez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4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 dirty="0" err="1"/>
              <a:t>Typ</a:t>
            </a:r>
            <a:r>
              <a:rPr lang="en-GB" noProof="0" dirty="0"/>
              <a:t> </a:t>
            </a:r>
            <a:r>
              <a:rPr lang="en-GB" noProof="0" dirty="0" err="1"/>
              <a:t>hier</a:t>
            </a:r>
            <a:r>
              <a:rPr lang="en-GB" noProof="0" dirty="0"/>
              <a:t> </a:t>
            </a:r>
            <a:r>
              <a:rPr lang="en-GB" noProof="0" dirty="0" err="1"/>
              <a:t>uw</a:t>
            </a:r>
            <a:r>
              <a:rPr lang="en-GB" noProof="0" dirty="0"/>
              <a:t> </a:t>
            </a:r>
            <a:r>
              <a:rPr lang="en-GB" noProof="0" dirty="0" err="1"/>
              <a:t>tekst</a:t>
            </a:r>
            <a:endParaRPr lang="en-GB" noProof="0" dirty="0"/>
          </a:p>
        </p:txBody>
      </p:sp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CA30053B-24D3-E2ED-8E69-A90F22ABAD6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5269864" y="1665287"/>
            <a:ext cx="1986500" cy="3371063"/>
          </a:xfrm>
          <a:custGeom>
            <a:avLst/>
            <a:gdLst>
              <a:gd name="connsiteX0" fmla="*/ 63670 w 1986500"/>
              <a:gd name="connsiteY0" fmla="*/ 0 h 3371063"/>
              <a:gd name="connsiteX1" fmla="*/ 1922830 w 1986500"/>
              <a:gd name="connsiteY1" fmla="*/ 0 h 3371063"/>
              <a:gd name="connsiteX2" fmla="*/ 1986500 w 1986500"/>
              <a:gd name="connsiteY2" fmla="*/ 63604 h 3371063"/>
              <a:gd name="connsiteX3" fmla="*/ 1986500 w 1986500"/>
              <a:gd name="connsiteY3" fmla="*/ 3371063 h 3371063"/>
              <a:gd name="connsiteX4" fmla="*/ 0 w 1986500"/>
              <a:gd name="connsiteY4" fmla="*/ 3371063 h 3371063"/>
              <a:gd name="connsiteX5" fmla="*/ 0 w 1986500"/>
              <a:gd name="connsiteY5" fmla="*/ 63604 h 3371063"/>
              <a:gd name="connsiteX6" fmla="*/ 63670 w 1986500"/>
              <a:gd name="connsiteY6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6500" h="3371063">
                <a:moveTo>
                  <a:pt x="63670" y="0"/>
                </a:moveTo>
                <a:lnTo>
                  <a:pt x="1922830" y="0"/>
                </a:lnTo>
                <a:cubicBezTo>
                  <a:pt x="1957976" y="0"/>
                  <a:pt x="1986500" y="28495"/>
                  <a:pt x="1986500" y="63604"/>
                </a:cubicBezTo>
                <a:lnTo>
                  <a:pt x="198650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 op het icoon om </a:t>
            </a:r>
            <a:br>
              <a:rPr lang="en-GB" noProof="0"/>
            </a:br>
            <a:r>
              <a:rPr lang="en-GB" noProof="0"/>
              <a:t>een afbeelding toe </a:t>
            </a:r>
            <a:br>
              <a:rPr lang="en-GB" noProof="0"/>
            </a:br>
            <a:r>
              <a:rPr lang="en-GB" noProof="0"/>
              <a:t>te voegen</a:t>
            </a:r>
          </a:p>
        </p:txBody>
      </p:sp>
      <p:sp>
        <p:nvSpPr>
          <p:cNvPr id="36" name="Tijdelijke aanduiding voor verticale tekst 35">
            <a:extLst>
              <a:ext uri="{FF2B5EF4-FFF2-40B4-BE49-F238E27FC236}">
                <a16:creationId xmlns:a16="http://schemas.microsoft.com/office/drawing/2014/main" id="{17C1EF15-B988-CDED-68F3-951667FD994C}"/>
              </a:ext>
            </a:extLst>
          </p:cNvPr>
          <p:cNvSpPr>
            <a:spLocks noGrp="1"/>
          </p:cNvSpPr>
          <p:nvPr>
            <p:ph type="body" orient="vert" idx="57" hasCustomPrompt="1"/>
          </p:nvPr>
        </p:nvSpPr>
        <p:spPr>
          <a:xfrm>
            <a:off x="5269864" y="5036349"/>
            <a:ext cx="1986500" cy="788701"/>
          </a:xfrm>
          <a:custGeom>
            <a:avLst/>
            <a:gdLst>
              <a:gd name="connsiteX0" fmla="*/ 0 w 1986500"/>
              <a:gd name="connsiteY0" fmla="*/ 0 h 788701"/>
              <a:gd name="connsiteX1" fmla="*/ 1986500 w 1986500"/>
              <a:gd name="connsiteY1" fmla="*/ 0 h 788701"/>
              <a:gd name="connsiteX2" fmla="*/ 1986500 w 1986500"/>
              <a:gd name="connsiteY2" fmla="*/ 725097 h 788701"/>
              <a:gd name="connsiteX3" fmla="*/ 1922830 w 1986500"/>
              <a:gd name="connsiteY3" fmla="*/ 788701 h 788701"/>
              <a:gd name="connsiteX4" fmla="*/ 63670 w 1986500"/>
              <a:gd name="connsiteY4" fmla="*/ 788701 h 788701"/>
              <a:gd name="connsiteX5" fmla="*/ 0 w 1986500"/>
              <a:gd name="connsiteY5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6500" h="788701">
                <a:moveTo>
                  <a:pt x="0" y="0"/>
                </a:moveTo>
                <a:lnTo>
                  <a:pt x="1986500" y="0"/>
                </a:lnTo>
                <a:lnTo>
                  <a:pt x="1986500" y="725097"/>
                </a:lnTo>
                <a:cubicBezTo>
                  <a:pt x="1986500" y="760207"/>
                  <a:pt x="1957976" y="788701"/>
                  <a:pt x="1922830" y="788701"/>
                </a:cubicBez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4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 dirty="0" err="1"/>
              <a:t>Typ</a:t>
            </a:r>
            <a:r>
              <a:rPr lang="en-GB" noProof="0" dirty="0"/>
              <a:t> </a:t>
            </a:r>
            <a:r>
              <a:rPr lang="en-GB" noProof="0" dirty="0" err="1"/>
              <a:t>hier</a:t>
            </a:r>
            <a:r>
              <a:rPr lang="en-GB" noProof="0" dirty="0"/>
              <a:t> </a:t>
            </a:r>
            <a:r>
              <a:rPr lang="en-GB" noProof="0" dirty="0" err="1"/>
              <a:t>uw</a:t>
            </a:r>
            <a:r>
              <a:rPr lang="en-GB" noProof="0" dirty="0"/>
              <a:t> </a:t>
            </a:r>
            <a:r>
              <a:rPr lang="en-GB" noProof="0" dirty="0" err="1"/>
              <a:t>tekst</a:t>
            </a:r>
            <a:endParaRPr lang="en-GB" noProof="0" dirty="0"/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32288652-8667-BA00-28DA-54E7CC16D84F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544434" y="1665287"/>
            <a:ext cx="1986500" cy="3371063"/>
          </a:xfrm>
          <a:custGeom>
            <a:avLst/>
            <a:gdLst>
              <a:gd name="connsiteX0" fmla="*/ 63670 w 1986500"/>
              <a:gd name="connsiteY0" fmla="*/ 0 h 3371063"/>
              <a:gd name="connsiteX1" fmla="*/ 1922830 w 1986500"/>
              <a:gd name="connsiteY1" fmla="*/ 0 h 3371063"/>
              <a:gd name="connsiteX2" fmla="*/ 1986500 w 1986500"/>
              <a:gd name="connsiteY2" fmla="*/ 63604 h 3371063"/>
              <a:gd name="connsiteX3" fmla="*/ 1986500 w 1986500"/>
              <a:gd name="connsiteY3" fmla="*/ 3371063 h 3371063"/>
              <a:gd name="connsiteX4" fmla="*/ 0 w 1986500"/>
              <a:gd name="connsiteY4" fmla="*/ 3371063 h 3371063"/>
              <a:gd name="connsiteX5" fmla="*/ 0 w 1986500"/>
              <a:gd name="connsiteY5" fmla="*/ 63604 h 3371063"/>
              <a:gd name="connsiteX6" fmla="*/ 63670 w 1986500"/>
              <a:gd name="connsiteY6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6500" h="3371063">
                <a:moveTo>
                  <a:pt x="63670" y="0"/>
                </a:moveTo>
                <a:lnTo>
                  <a:pt x="1922830" y="0"/>
                </a:lnTo>
                <a:cubicBezTo>
                  <a:pt x="1957976" y="0"/>
                  <a:pt x="1986500" y="28495"/>
                  <a:pt x="1986500" y="63604"/>
                </a:cubicBezTo>
                <a:lnTo>
                  <a:pt x="198650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 op het icoon om </a:t>
            </a:r>
            <a:br>
              <a:rPr lang="en-GB" noProof="0"/>
            </a:br>
            <a:r>
              <a:rPr lang="en-GB" noProof="0"/>
              <a:t>een afbeelding toe </a:t>
            </a:r>
            <a:br>
              <a:rPr lang="en-GB" noProof="0"/>
            </a:br>
            <a:r>
              <a:rPr lang="en-GB" noProof="0"/>
              <a:t>te voegen</a:t>
            </a:r>
          </a:p>
        </p:txBody>
      </p:sp>
      <p:sp>
        <p:nvSpPr>
          <p:cNvPr id="38" name="Tijdelijke aanduiding voor verticale tekst 37">
            <a:extLst>
              <a:ext uri="{FF2B5EF4-FFF2-40B4-BE49-F238E27FC236}">
                <a16:creationId xmlns:a16="http://schemas.microsoft.com/office/drawing/2014/main" id="{B2F3B86F-FF44-40B5-6B94-FDFA19BB436C}"/>
              </a:ext>
            </a:extLst>
          </p:cNvPr>
          <p:cNvSpPr>
            <a:spLocks noGrp="1"/>
          </p:cNvSpPr>
          <p:nvPr>
            <p:ph type="body" orient="vert" idx="55" hasCustomPrompt="1"/>
          </p:nvPr>
        </p:nvSpPr>
        <p:spPr>
          <a:xfrm>
            <a:off x="7544434" y="5036349"/>
            <a:ext cx="1986500" cy="788701"/>
          </a:xfrm>
          <a:custGeom>
            <a:avLst/>
            <a:gdLst>
              <a:gd name="connsiteX0" fmla="*/ 0 w 1986500"/>
              <a:gd name="connsiteY0" fmla="*/ 0 h 788701"/>
              <a:gd name="connsiteX1" fmla="*/ 1986500 w 1986500"/>
              <a:gd name="connsiteY1" fmla="*/ 0 h 788701"/>
              <a:gd name="connsiteX2" fmla="*/ 1986500 w 1986500"/>
              <a:gd name="connsiteY2" fmla="*/ 725097 h 788701"/>
              <a:gd name="connsiteX3" fmla="*/ 1922830 w 1986500"/>
              <a:gd name="connsiteY3" fmla="*/ 788701 h 788701"/>
              <a:gd name="connsiteX4" fmla="*/ 63670 w 1986500"/>
              <a:gd name="connsiteY4" fmla="*/ 788701 h 788701"/>
              <a:gd name="connsiteX5" fmla="*/ 0 w 1986500"/>
              <a:gd name="connsiteY5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6500" h="788701">
                <a:moveTo>
                  <a:pt x="0" y="0"/>
                </a:moveTo>
                <a:lnTo>
                  <a:pt x="1986500" y="0"/>
                </a:lnTo>
                <a:lnTo>
                  <a:pt x="1986500" y="725097"/>
                </a:lnTo>
                <a:cubicBezTo>
                  <a:pt x="1986500" y="760207"/>
                  <a:pt x="1957976" y="788701"/>
                  <a:pt x="1922830" y="788701"/>
                </a:cubicBez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4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 dirty="0" err="1"/>
              <a:t>Typ</a:t>
            </a:r>
            <a:r>
              <a:rPr lang="en-GB" noProof="0" dirty="0"/>
              <a:t> </a:t>
            </a:r>
            <a:r>
              <a:rPr lang="en-GB" noProof="0" dirty="0" err="1"/>
              <a:t>hier</a:t>
            </a:r>
            <a:r>
              <a:rPr lang="en-GB" noProof="0" dirty="0"/>
              <a:t> </a:t>
            </a:r>
            <a:r>
              <a:rPr lang="en-GB" noProof="0" dirty="0" err="1"/>
              <a:t>uw</a:t>
            </a:r>
            <a:r>
              <a:rPr lang="en-GB" noProof="0" dirty="0"/>
              <a:t> </a:t>
            </a:r>
            <a:r>
              <a:rPr lang="en-GB" noProof="0" dirty="0" err="1"/>
              <a:t>tekst</a:t>
            </a:r>
            <a:endParaRPr lang="en-GB" noProof="0" dirty="0"/>
          </a:p>
        </p:txBody>
      </p:sp>
      <p:sp>
        <p:nvSpPr>
          <p:cNvPr id="39" name="Tijdelijke aanduiding voor afbeelding 38">
            <a:extLst>
              <a:ext uri="{FF2B5EF4-FFF2-40B4-BE49-F238E27FC236}">
                <a16:creationId xmlns:a16="http://schemas.microsoft.com/office/drawing/2014/main" id="{2EF82FCF-347D-3DA9-30AB-261D52376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819004" y="1665287"/>
            <a:ext cx="1986500" cy="3371063"/>
          </a:xfrm>
          <a:custGeom>
            <a:avLst/>
            <a:gdLst>
              <a:gd name="connsiteX0" fmla="*/ 63670 w 1986500"/>
              <a:gd name="connsiteY0" fmla="*/ 0 h 3371063"/>
              <a:gd name="connsiteX1" fmla="*/ 1922830 w 1986500"/>
              <a:gd name="connsiteY1" fmla="*/ 0 h 3371063"/>
              <a:gd name="connsiteX2" fmla="*/ 1986500 w 1986500"/>
              <a:gd name="connsiteY2" fmla="*/ 63604 h 3371063"/>
              <a:gd name="connsiteX3" fmla="*/ 1986500 w 1986500"/>
              <a:gd name="connsiteY3" fmla="*/ 3371063 h 3371063"/>
              <a:gd name="connsiteX4" fmla="*/ 0 w 1986500"/>
              <a:gd name="connsiteY4" fmla="*/ 3371063 h 3371063"/>
              <a:gd name="connsiteX5" fmla="*/ 0 w 1986500"/>
              <a:gd name="connsiteY5" fmla="*/ 63604 h 3371063"/>
              <a:gd name="connsiteX6" fmla="*/ 63670 w 1986500"/>
              <a:gd name="connsiteY6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6500" h="3371063">
                <a:moveTo>
                  <a:pt x="63670" y="0"/>
                </a:moveTo>
                <a:lnTo>
                  <a:pt x="1922830" y="0"/>
                </a:lnTo>
                <a:cubicBezTo>
                  <a:pt x="1957976" y="0"/>
                  <a:pt x="1986500" y="28495"/>
                  <a:pt x="1986500" y="63604"/>
                </a:cubicBezTo>
                <a:lnTo>
                  <a:pt x="198650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 op het icoon om </a:t>
            </a:r>
            <a:br>
              <a:rPr lang="en-GB" noProof="0"/>
            </a:br>
            <a:r>
              <a:rPr lang="en-GB" noProof="0"/>
              <a:t>een afbeelding toe </a:t>
            </a:r>
            <a:br>
              <a:rPr lang="en-GB" noProof="0"/>
            </a:br>
            <a:r>
              <a:rPr lang="en-GB" noProof="0"/>
              <a:t>te voegen</a:t>
            </a:r>
          </a:p>
        </p:txBody>
      </p:sp>
      <p:sp>
        <p:nvSpPr>
          <p:cNvPr id="40" name="Tijdelijke aanduiding voor verticale tekst 39">
            <a:extLst>
              <a:ext uri="{FF2B5EF4-FFF2-40B4-BE49-F238E27FC236}">
                <a16:creationId xmlns:a16="http://schemas.microsoft.com/office/drawing/2014/main" id="{4D27AED4-4E41-A121-CE51-E9A53795714B}"/>
              </a:ext>
            </a:extLst>
          </p:cNvPr>
          <p:cNvSpPr>
            <a:spLocks noGrp="1"/>
          </p:cNvSpPr>
          <p:nvPr>
            <p:ph type="body" orient="vert" idx="53" hasCustomPrompt="1"/>
          </p:nvPr>
        </p:nvSpPr>
        <p:spPr>
          <a:xfrm>
            <a:off x="9819004" y="5036349"/>
            <a:ext cx="1986500" cy="788701"/>
          </a:xfrm>
          <a:custGeom>
            <a:avLst/>
            <a:gdLst>
              <a:gd name="connsiteX0" fmla="*/ 0 w 1986500"/>
              <a:gd name="connsiteY0" fmla="*/ 0 h 788701"/>
              <a:gd name="connsiteX1" fmla="*/ 1986500 w 1986500"/>
              <a:gd name="connsiteY1" fmla="*/ 0 h 788701"/>
              <a:gd name="connsiteX2" fmla="*/ 1986500 w 1986500"/>
              <a:gd name="connsiteY2" fmla="*/ 725097 h 788701"/>
              <a:gd name="connsiteX3" fmla="*/ 1922830 w 1986500"/>
              <a:gd name="connsiteY3" fmla="*/ 788701 h 788701"/>
              <a:gd name="connsiteX4" fmla="*/ 63670 w 1986500"/>
              <a:gd name="connsiteY4" fmla="*/ 788701 h 788701"/>
              <a:gd name="connsiteX5" fmla="*/ 0 w 1986500"/>
              <a:gd name="connsiteY5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6500" h="788701">
                <a:moveTo>
                  <a:pt x="0" y="0"/>
                </a:moveTo>
                <a:lnTo>
                  <a:pt x="1986500" y="0"/>
                </a:lnTo>
                <a:lnTo>
                  <a:pt x="1986500" y="725097"/>
                </a:lnTo>
                <a:cubicBezTo>
                  <a:pt x="1986500" y="760207"/>
                  <a:pt x="1957976" y="788701"/>
                  <a:pt x="1922830" y="788701"/>
                </a:cubicBez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4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 dirty="0" err="1"/>
              <a:t>Typ</a:t>
            </a:r>
            <a:r>
              <a:rPr lang="en-GB" noProof="0" dirty="0"/>
              <a:t> </a:t>
            </a:r>
            <a:r>
              <a:rPr lang="en-GB" noProof="0" dirty="0" err="1"/>
              <a:t>hier</a:t>
            </a:r>
            <a:r>
              <a:rPr lang="en-GB" noProof="0" dirty="0"/>
              <a:t> </a:t>
            </a:r>
            <a:r>
              <a:rPr lang="en-GB" noProof="0" dirty="0" err="1"/>
              <a:t>uw</a:t>
            </a:r>
            <a:r>
              <a:rPr lang="en-GB" noProof="0" dirty="0"/>
              <a:t> </a:t>
            </a:r>
            <a:r>
              <a:rPr lang="en-GB" noProof="0" dirty="0" err="1"/>
              <a:t>tekst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64265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jdelijke aanduiding voor verticale tekst 2">
            <a:extLst>
              <a:ext uri="{FF2B5EF4-FFF2-40B4-BE49-F238E27FC236}">
                <a16:creationId xmlns:a16="http://schemas.microsoft.com/office/drawing/2014/main" id="{36521576-101A-DE62-747C-368C9E504C3E}"/>
              </a:ext>
            </a:extLst>
          </p:cNvPr>
          <p:cNvSpPr>
            <a:spLocks noGrp="1"/>
          </p:cNvSpPr>
          <p:nvPr>
            <p:ph type="body" orient="vert" idx="97" hasCustomPrompt="1"/>
          </p:nvPr>
        </p:nvSpPr>
        <p:spPr>
          <a:xfrm>
            <a:off x="2596637" y="4897585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32" name="Tijdelijke aanduiding voor verticale tekst 2">
            <a:extLst>
              <a:ext uri="{FF2B5EF4-FFF2-40B4-BE49-F238E27FC236}">
                <a16:creationId xmlns:a16="http://schemas.microsoft.com/office/drawing/2014/main" id="{DEF5A8A7-5FBA-621E-FFC2-98D025C58ED9}"/>
              </a:ext>
            </a:extLst>
          </p:cNvPr>
          <p:cNvSpPr>
            <a:spLocks noGrp="1"/>
          </p:cNvSpPr>
          <p:nvPr>
            <p:ph type="body" orient="vert" idx="98" hasCustomPrompt="1"/>
          </p:nvPr>
        </p:nvSpPr>
        <p:spPr>
          <a:xfrm>
            <a:off x="10094443" y="4897585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33" name="Tijdelijke aanduiding voor verticale tekst 2">
            <a:extLst>
              <a:ext uri="{FF2B5EF4-FFF2-40B4-BE49-F238E27FC236}">
                <a16:creationId xmlns:a16="http://schemas.microsoft.com/office/drawing/2014/main" id="{B8054C3A-3D2C-9D29-9846-21E16B48C89A}"/>
              </a:ext>
            </a:extLst>
          </p:cNvPr>
          <p:cNvSpPr>
            <a:spLocks noGrp="1"/>
          </p:cNvSpPr>
          <p:nvPr>
            <p:ph type="body" orient="vert" idx="99" hasCustomPrompt="1"/>
          </p:nvPr>
        </p:nvSpPr>
        <p:spPr>
          <a:xfrm>
            <a:off x="8219990" y="4897585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34" name="Tijdelijke aanduiding voor verticale tekst 2">
            <a:extLst>
              <a:ext uri="{FF2B5EF4-FFF2-40B4-BE49-F238E27FC236}">
                <a16:creationId xmlns:a16="http://schemas.microsoft.com/office/drawing/2014/main" id="{E6D8BE12-3405-3490-C243-F28BE0C11C6A}"/>
              </a:ext>
            </a:extLst>
          </p:cNvPr>
          <p:cNvSpPr>
            <a:spLocks noGrp="1"/>
          </p:cNvSpPr>
          <p:nvPr>
            <p:ph type="body" orient="vert" idx="100" hasCustomPrompt="1"/>
          </p:nvPr>
        </p:nvSpPr>
        <p:spPr>
          <a:xfrm>
            <a:off x="6345539" y="4897585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35" name="Tijdelijke aanduiding voor verticale tekst 2">
            <a:extLst>
              <a:ext uri="{FF2B5EF4-FFF2-40B4-BE49-F238E27FC236}">
                <a16:creationId xmlns:a16="http://schemas.microsoft.com/office/drawing/2014/main" id="{0ABB07F3-3473-A743-45AA-C71C2AF3E114}"/>
              </a:ext>
            </a:extLst>
          </p:cNvPr>
          <p:cNvSpPr>
            <a:spLocks noGrp="1"/>
          </p:cNvSpPr>
          <p:nvPr>
            <p:ph type="body" orient="vert" idx="101" hasCustomPrompt="1"/>
          </p:nvPr>
        </p:nvSpPr>
        <p:spPr>
          <a:xfrm>
            <a:off x="4471088" y="4897585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36" name="Tijdelijke aanduiding voor verticale tekst 2">
            <a:extLst>
              <a:ext uri="{FF2B5EF4-FFF2-40B4-BE49-F238E27FC236}">
                <a16:creationId xmlns:a16="http://schemas.microsoft.com/office/drawing/2014/main" id="{312AA04F-6A46-2A27-E69C-7C4C6D587168}"/>
              </a:ext>
            </a:extLst>
          </p:cNvPr>
          <p:cNvSpPr>
            <a:spLocks noGrp="1"/>
          </p:cNvSpPr>
          <p:nvPr>
            <p:ph type="body" orient="vert" idx="102" hasCustomPrompt="1"/>
          </p:nvPr>
        </p:nvSpPr>
        <p:spPr>
          <a:xfrm>
            <a:off x="722186" y="4897585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</a:t>
            </a:r>
          </a:p>
        </p:txBody>
      </p:sp>
      <p:sp>
        <p:nvSpPr>
          <p:cNvPr id="25" name="Tijdelijke aanduiding voor verticale tekst 2">
            <a:extLst>
              <a:ext uri="{FF2B5EF4-FFF2-40B4-BE49-F238E27FC236}">
                <a16:creationId xmlns:a16="http://schemas.microsoft.com/office/drawing/2014/main" id="{5AE10B61-FC1D-AD0A-8D3F-D8DA5CB58056}"/>
              </a:ext>
            </a:extLst>
          </p:cNvPr>
          <p:cNvSpPr>
            <a:spLocks noGrp="1"/>
          </p:cNvSpPr>
          <p:nvPr>
            <p:ph type="body" orient="vert" idx="91" hasCustomPrompt="1"/>
          </p:nvPr>
        </p:nvSpPr>
        <p:spPr>
          <a:xfrm>
            <a:off x="2596637" y="3805976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6" name="Tijdelijke aanduiding voor verticale tekst 2">
            <a:extLst>
              <a:ext uri="{FF2B5EF4-FFF2-40B4-BE49-F238E27FC236}">
                <a16:creationId xmlns:a16="http://schemas.microsoft.com/office/drawing/2014/main" id="{32F81095-E855-A149-E44E-D0566766BED4}"/>
              </a:ext>
            </a:extLst>
          </p:cNvPr>
          <p:cNvSpPr>
            <a:spLocks noGrp="1"/>
          </p:cNvSpPr>
          <p:nvPr>
            <p:ph type="body" orient="vert" idx="92" hasCustomPrompt="1"/>
          </p:nvPr>
        </p:nvSpPr>
        <p:spPr>
          <a:xfrm>
            <a:off x="10094443" y="3805976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7" name="Tijdelijke aanduiding voor verticale tekst 2">
            <a:extLst>
              <a:ext uri="{FF2B5EF4-FFF2-40B4-BE49-F238E27FC236}">
                <a16:creationId xmlns:a16="http://schemas.microsoft.com/office/drawing/2014/main" id="{3AB843C5-31B9-992B-933A-01630CC02BF6}"/>
              </a:ext>
            </a:extLst>
          </p:cNvPr>
          <p:cNvSpPr>
            <a:spLocks noGrp="1"/>
          </p:cNvSpPr>
          <p:nvPr>
            <p:ph type="body" orient="vert" idx="93" hasCustomPrompt="1"/>
          </p:nvPr>
        </p:nvSpPr>
        <p:spPr>
          <a:xfrm>
            <a:off x="8219990" y="3805976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8" name="Tijdelijke aanduiding voor verticale tekst 2">
            <a:extLst>
              <a:ext uri="{FF2B5EF4-FFF2-40B4-BE49-F238E27FC236}">
                <a16:creationId xmlns:a16="http://schemas.microsoft.com/office/drawing/2014/main" id="{2FE36848-2109-CBA2-661B-3E49917613E5}"/>
              </a:ext>
            </a:extLst>
          </p:cNvPr>
          <p:cNvSpPr>
            <a:spLocks noGrp="1"/>
          </p:cNvSpPr>
          <p:nvPr>
            <p:ph type="body" orient="vert" idx="94" hasCustomPrompt="1"/>
          </p:nvPr>
        </p:nvSpPr>
        <p:spPr>
          <a:xfrm>
            <a:off x="6345539" y="3805976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9" name="Tijdelijke aanduiding voor verticale tekst 2">
            <a:extLst>
              <a:ext uri="{FF2B5EF4-FFF2-40B4-BE49-F238E27FC236}">
                <a16:creationId xmlns:a16="http://schemas.microsoft.com/office/drawing/2014/main" id="{3E3F9D87-2999-C05D-5272-AE56B546CA9D}"/>
              </a:ext>
            </a:extLst>
          </p:cNvPr>
          <p:cNvSpPr>
            <a:spLocks noGrp="1"/>
          </p:cNvSpPr>
          <p:nvPr>
            <p:ph type="body" orient="vert" idx="95" hasCustomPrompt="1"/>
          </p:nvPr>
        </p:nvSpPr>
        <p:spPr>
          <a:xfrm>
            <a:off x="4471088" y="3805976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30" name="Tijdelijke aanduiding voor verticale tekst 2">
            <a:extLst>
              <a:ext uri="{FF2B5EF4-FFF2-40B4-BE49-F238E27FC236}">
                <a16:creationId xmlns:a16="http://schemas.microsoft.com/office/drawing/2014/main" id="{A6DE3116-DDE7-509B-1C14-BFAEE9EA2C81}"/>
              </a:ext>
            </a:extLst>
          </p:cNvPr>
          <p:cNvSpPr>
            <a:spLocks noGrp="1"/>
          </p:cNvSpPr>
          <p:nvPr>
            <p:ph type="body" orient="vert" idx="96" hasCustomPrompt="1"/>
          </p:nvPr>
        </p:nvSpPr>
        <p:spPr>
          <a:xfrm>
            <a:off x="722186" y="3805976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</a:t>
            </a:r>
          </a:p>
        </p:txBody>
      </p:sp>
      <p:sp>
        <p:nvSpPr>
          <p:cNvPr id="18" name="Tijdelijke aanduiding voor verticale tekst 2">
            <a:extLst>
              <a:ext uri="{FF2B5EF4-FFF2-40B4-BE49-F238E27FC236}">
                <a16:creationId xmlns:a16="http://schemas.microsoft.com/office/drawing/2014/main" id="{EF2EE536-4EDB-DF75-32A6-17F43305F8D3}"/>
              </a:ext>
            </a:extLst>
          </p:cNvPr>
          <p:cNvSpPr>
            <a:spLocks noGrp="1"/>
          </p:cNvSpPr>
          <p:nvPr>
            <p:ph type="body" orient="vert" idx="85" hasCustomPrompt="1"/>
          </p:nvPr>
        </p:nvSpPr>
        <p:spPr>
          <a:xfrm>
            <a:off x="2596637" y="2735632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19" name="Tijdelijke aanduiding voor verticale tekst 2">
            <a:extLst>
              <a:ext uri="{FF2B5EF4-FFF2-40B4-BE49-F238E27FC236}">
                <a16:creationId xmlns:a16="http://schemas.microsoft.com/office/drawing/2014/main" id="{0B65E9C4-CF5A-6ACB-EAF6-36E115434E9E}"/>
              </a:ext>
            </a:extLst>
          </p:cNvPr>
          <p:cNvSpPr>
            <a:spLocks noGrp="1"/>
          </p:cNvSpPr>
          <p:nvPr>
            <p:ph type="body" orient="vert" idx="86" hasCustomPrompt="1"/>
          </p:nvPr>
        </p:nvSpPr>
        <p:spPr>
          <a:xfrm>
            <a:off x="10094443" y="2735632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0" name="Tijdelijke aanduiding voor verticale tekst 2">
            <a:extLst>
              <a:ext uri="{FF2B5EF4-FFF2-40B4-BE49-F238E27FC236}">
                <a16:creationId xmlns:a16="http://schemas.microsoft.com/office/drawing/2014/main" id="{9BD19EB2-A2A1-1637-7550-96A1D4407914}"/>
              </a:ext>
            </a:extLst>
          </p:cNvPr>
          <p:cNvSpPr>
            <a:spLocks noGrp="1"/>
          </p:cNvSpPr>
          <p:nvPr>
            <p:ph type="body" orient="vert" idx="87" hasCustomPrompt="1"/>
          </p:nvPr>
        </p:nvSpPr>
        <p:spPr>
          <a:xfrm>
            <a:off x="8219990" y="2735632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1" name="Tijdelijke aanduiding voor verticale tekst 2">
            <a:extLst>
              <a:ext uri="{FF2B5EF4-FFF2-40B4-BE49-F238E27FC236}">
                <a16:creationId xmlns:a16="http://schemas.microsoft.com/office/drawing/2014/main" id="{2CE93A30-832B-EC9B-1BAC-6E22C6894B5E}"/>
              </a:ext>
            </a:extLst>
          </p:cNvPr>
          <p:cNvSpPr>
            <a:spLocks noGrp="1"/>
          </p:cNvSpPr>
          <p:nvPr>
            <p:ph type="body" orient="vert" idx="88" hasCustomPrompt="1"/>
          </p:nvPr>
        </p:nvSpPr>
        <p:spPr>
          <a:xfrm>
            <a:off x="6345539" y="2735632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2" name="Tijdelijke aanduiding voor verticale tekst 2">
            <a:extLst>
              <a:ext uri="{FF2B5EF4-FFF2-40B4-BE49-F238E27FC236}">
                <a16:creationId xmlns:a16="http://schemas.microsoft.com/office/drawing/2014/main" id="{C6D1ACDF-6A38-0373-2631-C320E0248C71}"/>
              </a:ext>
            </a:extLst>
          </p:cNvPr>
          <p:cNvSpPr>
            <a:spLocks noGrp="1"/>
          </p:cNvSpPr>
          <p:nvPr>
            <p:ph type="body" orient="vert" idx="89" hasCustomPrompt="1"/>
          </p:nvPr>
        </p:nvSpPr>
        <p:spPr>
          <a:xfrm>
            <a:off x="4471088" y="2735632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4" name="Tijdelijke aanduiding voor verticale tekst 2">
            <a:extLst>
              <a:ext uri="{FF2B5EF4-FFF2-40B4-BE49-F238E27FC236}">
                <a16:creationId xmlns:a16="http://schemas.microsoft.com/office/drawing/2014/main" id="{27FA0D65-FBC2-F0D4-AC63-554B76045353}"/>
              </a:ext>
            </a:extLst>
          </p:cNvPr>
          <p:cNvSpPr>
            <a:spLocks noGrp="1"/>
          </p:cNvSpPr>
          <p:nvPr>
            <p:ph type="body" orient="vert" idx="90" hasCustomPrompt="1"/>
          </p:nvPr>
        </p:nvSpPr>
        <p:spPr>
          <a:xfrm>
            <a:off x="722186" y="2735632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</a:t>
            </a:r>
          </a:p>
        </p:txBody>
      </p:sp>
      <p:sp>
        <p:nvSpPr>
          <p:cNvPr id="5" name="Tijdelijke aanduiding voor verticale tekst 2">
            <a:extLst>
              <a:ext uri="{FF2B5EF4-FFF2-40B4-BE49-F238E27FC236}">
                <a16:creationId xmlns:a16="http://schemas.microsoft.com/office/drawing/2014/main" id="{7311E6FB-A40F-CEBE-CF3A-F079009FBADB}"/>
              </a:ext>
            </a:extLst>
          </p:cNvPr>
          <p:cNvSpPr>
            <a:spLocks noGrp="1"/>
          </p:cNvSpPr>
          <p:nvPr>
            <p:ph type="body" orient="vert" idx="80" hasCustomPrompt="1"/>
          </p:nvPr>
        </p:nvSpPr>
        <p:spPr>
          <a:xfrm>
            <a:off x="2596637" y="1665288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11" name="Tijdelijke aanduiding voor verticale tekst 2">
            <a:extLst>
              <a:ext uri="{FF2B5EF4-FFF2-40B4-BE49-F238E27FC236}">
                <a16:creationId xmlns:a16="http://schemas.microsoft.com/office/drawing/2014/main" id="{5D26BDE8-D051-4A04-2C4D-1680D187B6D2}"/>
              </a:ext>
            </a:extLst>
          </p:cNvPr>
          <p:cNvSpPr>
            <a:spLocks noGrp="1"/>
          </p:cNvSpPr>
          <p:nvPr>
            <p:ph type="body" orient="vert" idx="84" hasCustomPrompt="1"/>
          </p:nvPr>
        </p:nvSpPr>
        <p:spPr>
          <a:xfrm>
            <a:off x="10094443" y="1665288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10" name="Tijdelijke aanduiding voor verticale tekst 2">
            <a:extLst>
              <a:ext uri="{FF2B5EF4-FFF2-40B4-BE49-F238E27FC236}">
                <a16:creationId xmlns:a16="http://schemas.microsoft.com/office/drawing/2014/main" id="{87D07131-17F3-0F7E-BF18-950AF1C9F94B}"/>
              </a:ext>
            </a:extLst>
          </p:cNvPr>
          <p:cNvSpPr>
            <a:spLocks noGrp="1"/>
          </p:cNvSpPr>
          <p:nvPr>
            <p:ph type="body" orient="vert" idx="83" hasCustomPrompt="1"/>
          </p:nvPr>
        </p:nvSpPr>
        <p:spPr>
          <a:xfrm>
            <a:off x="8219990" y="1665288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9" name="Tijdelijke aanduiding voor verticale tekst 2">
            <a:extLst>
              <a:ext uri="{FF2B5EF4-FFF2-40B4-BE49-F238E27FC236}">
                <a16:creationId xmlns:a16="http://schemas.microsoft.com/office/drawing/2014/main" id="{BF154C76-69A1-BBE1-0B43-E1534FC12181}"/>
              </a:ext>
            </a:extLst>
          </p:cNvPr>
          <p:cNvSpPr>
            <a:spLocks noGrp="1"/>
          </p:cNvSpPr>
          <p:nvPr>
            <p:ph type="body" orient="vert" idx="82" hasCustomPrompt="1"/>
          </p:nvPr>
        </p:nvSpPr>
        <p:spPr>
          <a:xfrm>
            <a:off x="6345539" y="1665288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8" name="Tijdelijke aanduiding voor verticale tekst 2">
            <a:extLst>
              <a:ext uri="{FF2B5EF4-FFF2-40B4-BE49-F238E27FC236}">
                <a16:creationId xmlns:a16="http://schemas.microsoft.com/office/drawing/2014/main" id="{3875EA9B-EED5-7689-49D1-9A8837BAA5E0}"/>
              </a:ext>
            </a:extLst>
          </p:cNvPr>
          <p:cNvSpPr>
            <a:spLocks noGrp="1"/>
          </p:cNvSpPr>
          <p:nvPr>
            <p:ph type="body" orient="vert" idx="81" hasCustomPrompt="1"/>
          </p:nvPr>
        </p:nvSpPr>
        <p:spPr>
          <a:xfrm>
            <a:off x="4471088" y="1665288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" name="Tijdelijke aanduiding voor verticale tekst 2">
            <a:extLst>
              <a:ext uri="{FF2B5EF4-FFF2-40B4-BE49-F238E27FC236}">
                <a16:creationId xmlns:a16="http://schemas.microsoft.com/office/drawing/2014/main" id="{B9F7A350-7B61-6F9B-5C08-C6E944B7481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2186" y="1665288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rgbClr val="002C51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CLIENTS</a:t>
            </a:r>
          </a:p>
        </p:txBody>
      </p:sp>
      <p:sp>
        <p:nvSpPr>
          <p:cNvPr id="274" name="Tijdelijke aanduiding voor afbeelding 45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962021" y="1788315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</a:t>
            </a:r>
            <a:br>
              <a:rPr lang="en-GB" noProof="0" dirty="0"/>
            </a:br>
            <a:r>
              <a:rPr lang="en-GB" noProof="0" dirty="0"/>
              <a:t>to insert a logo</a:t>
            </a:r>
          </a:p>
        </p:txBody>
      </p:sp>
      <p:sp>
        <p:nvSpPr>
          <p:cNvPr id="275" name="Tijdelijke aanduiding voor afbeelding 45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2836472" y="1788315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76" name="Tijdelijke aanduiding voor afbeelding 45"/>
          <p:cNvSpPr>
            <a:spLocks noGrp="1"/>
          </p:cNvSpPr>
          <p:nvPr userDrawn="1">
            <p:ph type="pic" sz="quarter" idx="40" hasCustomPrompt="1"/>
          </p:nvPr>
        </p:nvSpPr>
        <p:spPr>
          <a:xfrm>
            <a:off x="4710923" y="1788315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77" name="Tijdelijke aanduiding voor afbeelding 45"/>
          <p:cNvSpPr>
            <a:spLocks noGrp="1"/>
          </p:cNvSpPr>
          <p:nvPr userDrawn="1">
            <p:ph type="pic" sz="quarter" idx="41" hasCustomPrompt="1"/>
          </p:nvPr>
        </p:nvSpPr>
        <p:spPr>
          <a:xfrm>
            <a:off x="6585374" y="1788315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78" name="Tijdelijke aanduiding voor afbeelding 45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8459825" y="1788315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79" name="Tijdelijke aanduiding voor afbeelding 45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10334278" y="1788315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7B50B6-07F5-483D-91E4-DB3C6C5C400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102" name="Subtitel Tekst">
            <a:extLst>
              <a:ext uri="{FF2B5EF4-FFF2-40B4-BE49-F238E27FC236}">
                <a16:creationId xmlns:a16="http://schemas.microsoft.com/office/drawing/2014/main" id="{83150259-2C44-413D-84D7-05D12034761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  <p:sp>
        <p:nvSpPr>
          <p:cNvPr id="198" name="Tijdelijke aanduiding voor afbeelding 45">
            <a:extLst>
              <a:ext uri="{FF2B5EF4-FFF2-40B4-BE49-F238E27FC236}">
                <a16:creationId xmlns:a16="http://schemas.microsoft.com/office/drawing/2014/main" id="{4DF26044-B504-4AB4-A3BB-C66565EB4DB1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62021" y="287111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199" name="Tijdelijke aanduiding voor afbeelding 45">
            <a:extLst>
              <a:ext uri="{FF2B5EF4-FFF2-40B4-BE49-F238E27FC236}">
                <a16:creationId xmlns:a16="http://schemas.microsoft.com/office/drawing/2014/main" id="{8D04C994-F611-4266-82E3-86A9E6827A73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836472" y="287111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00" name="Tijdelijke aanduiding voor afbeelding 45">
            <a:extLst>
              <a:ext uri="{FF2B5EF4-FFF2-40B4-BE49-F238E27FC236}">
                <a16:creationId xmlns:a16="http://schemas.microsoft.com/office/drawing/2014/main" id="{743A5B6B-6DAF-414A-BC77-71F741AF06B9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710923" y="287111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01" name="Tijdelijke aanduiding voor afbeelding 45">
            <a:extLst>
              <a:ext uri="{FF2B5EF4-FFF2-40B4-BE49-F238E27FC236}">
                <a16:creationId xmlns:a16="http://schemas.microsoft.com/office/drawing/2014/main" id="{CAB0D3A9-B4BD-4C64-9F77-06ACB21F611A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585374" y="287111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02" name="Tijdelijke aanduiding voor afbeelding 45">
            <a:extLst>
              <a:ext uri="{FF2B5EF4-FFF2-40B4-BE49-F238E27FC236}">
                <a16:creationId xmlns:a16="http://schemas.microsoft.com/office/drawing/2014/main" id="{7C980BFA-AD1B-4B6D-8FFE-9770FBFD778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459825" y="287111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03" name="Tijdelijke aanduiding voor afbeelding 45">
            <a:extLst>
              <a:ext uri="{FF2B5EF4-FFF2-40B4-BE49-F238E27FC236}">
                <a16:creationId xmlns:a16="http://schemas.microsoft.com/office/drawing/2014/main" id="{618382B7-DC3A-4362-9E12-BB02C1A6296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10334278" y="2864857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20" name="Tijdelijke aanduiding voor afbeelding 45">
            <a:extLst>
              <a:ext uri="{FF2B5EF4-FFF2-40B4-BE49-F238E27FC236}">
                <a16:creationId xmlns:a16="http://schemas.microsoft.com/office/drawing/2014/main" id="{FA335F70-8D8D-4FFB-B99A-4008B1A922C0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62021" y="3925793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21" name="Tijdelijke aanduiding voor afbeelding 45">
            <a:extLst>
              <a:ext uri="{FF2B5EF4-FFF2-40B4-BE49-F238E27FC236}">
                <a16:creationId xmlns:a16="http://schemas.microsoft.com/office/drawing/2014/main" id="{87E1F341-B16B-4FEB-AEB4-8264F343F12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836472" y="3925793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</a:t>
            </a:r>
            <a:br>
              <a:rPr lang="en-GB" noProof="0" dirty="0"/>
            </a:br>
            <a:r>
              <a:rPr lang="en-GB" noProof="0" dirty="0"/>
              <a:t>to insert a logo</a:t>
            </a:r>
          </a:p>
        </p:txBody>
      </p:sp>
      <p:sp>
        <p:nvSpPr>
          <p:cNvPr id="222" name="Tijdelijke aanduiding voor afbeelding 45">
            <a:extLst>
              <a:ext uri="{FF2B5EF4-FFF2-40B4-BE49-F238E27FC236}">
                <a16:creationId xmlns:a16="http://schemas.microsoft.com/office/drawing/2014/main" id="{3F0656C2-09C4-477F-80CE-F8907B2150B1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4710923" y="3925793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23" name="Tijdelijke aanduiding voor afbeelding 45">
            <a:extLst>
              <a:ext uri="{FF2B5EF4-FFF2-40B4-BE49-F238E27FC236}">
                <a16:creationId xmlns:a16="http://schemas.microsoft.com/office/drawing/2014/main" id="{5C594B1D-576E-4FFA-B325-E09CACBE263A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585374" y="3925793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24" name="Tijdelijke aanduiding voor afbeelding 45">
            <a:extLst>
              <a:ext uri="{FF2B5EF4-FFF2-40B4-BE49-F238E27FC236}">
                <a16:creationId xmlns:a16="http://schemas.microsoft.com/office/drawing/2014/main" id="{C9674F6A-74C3-485E-AFD2-E3AEA836BB15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8459825" y="3925793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25" name="Tijdelijke aanduiding voor afbeelding 45">
            <a:extLst>
              <a:ext uri="{FF2B5EF4-FFF2-40B4-BE49-F238E27FC236}">
                <a16:creationId xmlns:a16="http://schemas.microsoft.com/office/drawing/2014/main" id="{E86F73A3-AA50-4C52-BABF-6F8264091558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10334278" y="3925793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32" name="Tijdelijke aanduiding voor afbeelding 45">
            <a:extLst>
              <a:ext uri="{FF2B5EF4-FFF2-40B4-BE49-F238E27FC236}">
                <a16:creationId xmlns:a16="http://schemas.microsoft.com/office/drawing/2014/main" id="{1BF61603-DB58-4F43-BAD6-C089A0486103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962021" y="501794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33" name="Tijdelijke aanduiding voor afbeelding 45">
            <a:extLst>
              <a:ext uri="{FF2B5EF4-FFF2-40B4-BE49-F238E27FC236}">
                <a16:creationId xmlns:a16="http://schemas.microsoft.com/office/drawing/2014/main" id="{9EE4419A-1B01-414A-A12F-5FEF2B03C41C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2836472" y="501794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34" name="Tijdelijke aanduiding voor afbeelding 45">
            <a:extLst>
              <a:ext uri="{FF2B5EF4-FFF2-40B4-BE49-F238E27FC236}">
                <a16:creationId xmlns:a16="http://schemas.microsoft.com/office/drawing/2014/main" id="{4BE2715A-47B4-45E1-B2C5-9836A45474EE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4710923" y="501794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</a:t>
            </a:r>
            <a:br>
              <a:rPr lang="en-GB" noProof="0" dirty="0"/>
            </a:br>
            <a:r>
              <a:rPr lang="en-GB" noProof="0" dirty="0"/>
              <a:t>to insert a logo</a:t>
            </a:r>
          </a:p>
        </p:txBody>
      </p:sp>
      <p:sp>
        <p:nvSpPr>
          <p:cNvPr id="235" name="Tijdelijke aanduiding voor afbeelding 45">
            <a:extLst>
              <a:ext uri="{FF2B5EF4-FFF2-40B4-BE49-F238E27FC236}">
                <a16:creationId xmlns:a16="http://schemas.microsoft.com/office/drawing/2014/main" id="{9B4D391E-5C98-4C7F-B4EE-1D302EC66676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6585374" y="501794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36" name="Tijdelijke aanduiding voor afbeelding 45">
            <a:extLst>
              <a:ext uri="{FF2B5EF4-FFF2-40B4-BE49-F238E27FC236}">
                <a16:creationId xmlns:a16="http://schemas.microsoft.com/office/drawing/2014/main" id="{7CD27260-7A52-427B-B0DC-ADCDFB90432A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459825" y="501794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37" name="Tijdelijke aanduiding voor afbeelding 45">
            <a:extLst>
              <a:ext uri="{FF2B5EF4-FFF2-40B4-BE49-F238E27FC236}">
                <a16:creationId xmlns:a16="http://schemas.microsoft.com/office/drawing/2014/main" id="{2626AAF3-A799-4C4E-8FFC-BF9AD17331C7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334278" y="501794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</p:spTree>
    <p:extLst>
      <p:ext uri="{BB962C8B-B14F-4D97-AF65-F5344CB8AC3E}">
        <p14:creationId xmlns:p14="http://schemas.microsoft.com/office/powerpoint/2010/main" val="311016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0BE87921-3CF5-C163-8BF2-C6826BF41074}"/>
              </a:ext>
            </a:extLst>
          </p:cNvPr>
          <p:cNvSpPr/>
          <p:nvPr userDrawn="1"/>
        </p:nvSpPr>
        <p:spPr>
          <a:xfrm>
            <a:off x="0" y="0"/>
            <a:ext cx="12192000" cy="6308723"/>
          </a:xfrm>
          <a:prstGeom prst="rect">
            <a:avLst/>
          </a:prstGeom>
          <a:gradFill>
            <a:gsLst>
              <a:gs pos="100000">
                <a:srgbClr val="00649F"/>
              </a:gs>
              <a:gs pos="75000">
                <a:srgbClr val="004878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23" name="Tekstvak 22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organisation chart</a:t>
            </a:r>
          </a:p>
        </p:txBody>
      </p:sp>
      <p:sp>
        <p:nvSpPr>
          <p:cNvPr id="165" name="Subtitel Tekst">
            <a:extLst>
              <a:ext uri="{FF2B5EF4-FFF2-40B4-BE49-F238E27FC236}">
                <a16:creationId xmlns:a16="http://schemas.microsoft.com/office/drawing/2014/main" id="{EE331405-289F-456F-B4FF-E404195928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GB" noProof="0"/>
              <a:t>Sub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C4C1AD-4796-4374-B4AB-A2D2C624F60A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4575087" y="1665288"/>
            <a:ext cx="1053426" cy="24442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algn="l"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 noProof="0" dirty="0"/>
              <a:t>Title</a:t>
            </a:r>
          </a:p>
        </p:txBody>
      </p:sp>
      <p:sp>
        <p:nvSpPr>
          <p:cNvPr id="184" name="Text Placeholder 6">
            <a:extLst>
              <a:ext uri="{FF2B5EF4-FFF2-40B4-BE49-F238E27FC236}">
                <a16:creationId xmlns:a16="http://schemas.microsoft.com/office/drawing/2014/main" id="{D8EF9FEA-5B3F-4617-832E-E371DDF7E35C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3409913" y="2783916"/>
            <a:ext cx="1498600" cy="24442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Title</a:t>
            </a:r>
          </a:p>
          <a:p>
            <a:pPr lvl="3"/>
            <a:endParaRPr lang="en-GB" noProof="0" dirty="0"/>
          </a:p>
        </p:txBody>
      </p:sp>
      <p:sp>
        <p:nvSpPr>
          <p:cNvPr id="185" name="Text Placeholder 6">
            <a:extLst>
              <a:ext uri="{FF2B5EF4-FFF2-40B4-BE49-F238E27FC236}">
                <a16:creationId xmlns:a16="http://schemas.microsoft.com/office/drawing/2014/main" id="{BDEA8016-4A19-4A70-8C73-9914E96559DF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718343" y="4235527"/>
            <a:ext cx="1498600" cy="24442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Title</a:t>
            </a:r>
          </a:p>
        </p:txBody>
      </p:sp>
      <p:sp>
        <p:nvSpPr>
          <p:cNvPr id="26" name="Tijdelijke aanduiding voor verticale tekst 25">
            <a:extLst>
              <a:ext uri="{FF2B5EF4-FFF2-40B4-BE49-F238E27FC236}">
                <a16:creationId xmlns:a16="http://schemas.microsoft.com/office/drawing/2014/main" id="{0309A322-456F-EFC2-E2DE-95557E4E086B}"/>
              </a:ext>
            </a:extLst>
          </p:cNvPr>
          <p:cNvSpPr>
            <a:spLocks noGrp="1"/>
          </p:cNvSpPr>
          <p:nvPr>
            <p:ph type="body" orient="vert" idx="59" hasCustomPrompt="1"/>
          </p:nvPr>
        </p:nvSpPr>
        <p:spPr>
          <a:xfrm>
            <a:off x="5736002" y="2324601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38E231DA-D4D2-47F5-F9B0-1FB1E5DBF0CF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5736002" y="1577238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28" name="Tijdelijke aanduiding voor verticale tekst 27">
            <a:extLst>
              <a:ext uri="{FF2B5EF4-FFF2-40B4-BE49-F238E27FC236}">
                <a16:creationId xmlns:a16="http://schemas.microsoft.com/office/drawing/2014/main" id="{A948BED5-2801-A5F0-8BDD-1AA8BB4B96B6}"/>
              </a:ext>
            </a:extLst>
          </p:cNvPr>
          <p:cNvSpPr>
            <a:spLocks noGrp="1"/>
          </p:cNvSpPr>
          <p:nvPr>
            <p:ph type="body" orient="vert" idx="102" hasCustomPrompt="1"/>
          </p:nvPr>
        </p:nvSpPr>
        <p:spPr>
          <a:xfrm>
            <a:off x="3411294" y="3878056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D6430EAD-7A4E-922A-70BC-E72F35795E80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3411294" y="3130693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30" name="Tijdelijke aanduiding voor verticale tekst 29">
            <a:extLst>
              <a:ext uri="{FF2B5EF4-FFF2-40B4-BE49-F238E27FC236}">
                <a16:creationId xmlns:a16="http://schemas.microsoft.com/office/drawing/2014/main" id="{878A35EE-E633-D365-63F3-82D4DCDB0B25}"/>
              </a:ext>
            </a:extLst>
          </p:cNvPr>
          <p:cNvSpPr>
            <a:spLocks noGrp="1"/>
          </p:cNvSpPr>
          <p:nvPr>
            <p:ph type="body" orient="vert" idx="104" hasCustomPrompt="1"/>
          </p:nvPr>
        </p:nvSpPr>
        <p:spPr>
          <a:xfrm>
            <a:off x="4574614" y="3878056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Enter your</a:t>
            </a:r>
          </a:p>
          <a:p>
            <a:pPr lvl="0"/>
            <a:r>
              <a:rPr lang="en-GB" noProof="0" dirty="0"/>
              <a:t>text here</a:t>
            </a:r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FE66A97D-A9D3-4B90-88A1-A518EAF338A8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4574614" y="3130693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32" name="Tijdelijke aanduiding voor verticale tekst 31">
            <a:extLst>
              <a:ext uri="{FF2B5EF4-FFF2-40B4-BE49-F238E27FC236}">
                <a16:creationId xmlns:a16="http://schemas.microsoft.com/office/drawing/2014/main" id="{81DC1BDC-26D8-515C-F19F-FFFBDB2A1595}"/>
              </a:ext>
            </a:extLst>
          </p:cNvPr>
          <p:cNvSpPr>
            <a:spLocks noGrp="1"/>
          </p:cNvSpPr>
          <p:nvPr>
            <p:ph type="body" orient="vert" idx="106" hasCustomPrompt="1"/>
          </p:nvPr>
        </p:nvSpPr>
        <p:spPr>
          <a:xfrm>
            <a:off x="5736002" y="3878056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33" name="Tijdelijke aanduiding voor afbeelding 32">
            <a:extLst>
              <a:ext uri="{FF2B5EF4-FFF2-40B4-BE49-F238E27FC236}">
                <a16:creationId xmlns:a16="http://schemas.microsoft.com/office/drawing/2014/main" id="{53B6C1EF-6B9A-8E91-6AAA-3B7CE0E7AD9D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5736002" y="3130693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34" name="Tijdelijke aanduiding voor verticale tekst 33">
            <a:extLst>
              <a:ext uri="{FF2B5EF4-FFF2-40B4-BE49-F238E27FC236}">
                <a16:creationId xmlns:a16="http://schemas.microsoft.com/office/drawing/2014/main" id="{851E39C4-208A-09B1-BBFF-DBEBCA214CE2}"/>
              </a:ext>
            </a:extLst>
          </p:cNvPr>
          <p:cNvSpPr>
            <a:spLocks noGrp="1"/>
          </p:cNvSpPr>
          <p:nvPr>
            <p:ph type="body" orient="vert" idx="108" hasCustomPrompt="1"/>
          </p:nvPr>
        </p:nvSpPr>
        <p:spPr>
          <a:xfrm>
            <a:off x="6873922" y="3878056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A02551D8-6421-1BCB-5D96-02031B9780F6}"/>
              </a:ext>
            </a:extLst>
          </p:cNvPr>
          <p:cNvSpPr>
            <a:spLocks noGrp="1"/>
          </p:cNvSpPr>
          <p:nvPr>
            <p:ph type="pic" sz="quarter" idx="109" hasCustomPrompt="1"/>
          </p:nvPr>
        </p:nvSpPr>
        <p:spPr>
          <a:xfrm>
            <a:off x="6873922" y="3130693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36" name="Tijdelijke aanduiding voor verticale tekst 35">
            <a:extLst>
              <a:ext uri="{FF2B5EF4-FFF2-40B4-BE49-F238E27FC236}">
                <a16:creationId xmlns:a16="http://schemas.microsoft.com/office/drawing/2014/main" id="{D6DE760C-9057-7208-4A32-79A520AF5280}"/>
              </a:ext>
            </a:extLst>
          </p:cNvPr>
          <p:cNvSpPr>
            <a:spLocks noGrp="1"/>
          </p:cNvSpPr>
          <p:nvPr>
            <p:ph type="body" orient="vert" idx="110" hasCustomPrompt="1"/>
          </p:nvPr>
        </p:nvSpPr>
        <p:spPr>
          <a:xfrm>
            <a:off x="8027082" y="3878056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8C6343BB-68D8-0FFB-5AD4-990E40D490D3}"/>
              </a:ext>
            </a:extLst>
          </p:cNvPr>
          <p:cNvSpPr>
            <a:spLocks noGrp="1"/>
          </p:cNvSpPr>
          <p:nvPr>
            <p:ph type="pic" sz="quarter" idx="111" hasCustomPrompt="1"/>
          </p:nvPr>
        </p:nvSpPr>
        <p:spPr>
          <a:xfrm>
            <a:off x="8027082" y="3130693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40" name="Tijdelijke aanduiding voor verticale tekst 39">
            <a:extLst>
              <a:ext uri="{FF2B5EF4-FFF2-40B4-BE49-F238E27FC236}">
                <a16:creationId xmlns:a16="http://schemas.microsoft.com/office/drawing/2014/main" id="{0FAE254E-9B3A-9B93-22EC-E050A077CD3F}"/>
              </a:ext>
            </a:extLst>
          </p:cNvPr>
          <p:cNvSpPr>
            <a:spLocks noGrp="1"/>
          </p:cNvSpPr>
          <p:nvPr>
            <p:ph type="body" orient="vert" idx="112" hasCustomPrompt="1"/>
          </p:nvPr>
        </p:nvSpPr>
        <p:spPr>
          <a:xfrm>
            <a:off x="168083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Enter your</a:t>
            </a:r>
          </a:p>
          <a:p>
            <a:pPr lvl="0"/>
            <a:r>
              <a:rPr lang="en-GB" noProof="0" dirty="0"/>
              <a:t>text here</a:t>
            </a:r>
          </a:p>
        </p:txBody>
      </p:sp>
      <p:sp>
        <p:nvSpPr>
          <p:cNvPr id="41" name="Tijdelijke aanduiding voor afbeelding 40">
            <a:extLst>
              <a:ext uri="{FF2B5EF4-FFF2-40B4-BE49-F238E27FC236}">
                <a16:creationId xmlns:a16="http://schemas.microsoft.com/office/drawing/2014/main" id="{4B5CF2FE-B1D1-368B-2AE0-AC1EAEB122EF}"/>
              </a:ext>
            </a:extLst>
          </p:cNvPr>
          <p:cNvSpPr>
            <a:spLocks noGrp="1"/>
          </p:cNvSpPr>
          <p:nvPr>
            <p:ph type="pic" sz="quarter" idx="113" hasCustomPrompt="1"/>
          </p:nvPr>
        </p:nvSpPr>
        <p:spPr>
          <a:xfrm>
            <a:off x="168083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44" name="Tijdelijke aanduiding voor verticale tekst 43">
            <a:extLst>
              <a:ext uri="{FF2B5EF4-FFF2-40B4-BE49-F238E27FC236}">
                <a16:creationId xmlns:a16="http://schemas.microsoft.com/office/drawing/2014/main" id="{AE96B02F-A078-89BA-BD06-7DEEA6BACCE3}"/>
              </a:ext>
            </a:extLst>
          </p:cNvPr>
          <p:cNvSpPr>
            <a:spLocks noGrp="1"/>
          </p:cNvSpPr>
          <p:nvPr>
            <p:ph type="body" orient="vert" idx="114" hasCustomPrompt="1"/>
          </p:nvPr>
        </p:nvSpPr>
        <p:spPr>
          <a:xfrm>
            <a:off x="262317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45" name="Tijdelijke aanduiding voor afbeelding 44">
            <a:extLst>
              <a:ext uri="{FF2B5EF4-FFF2-40B4-BE49-F238E27FC236}">
                <a16:creationId xmlns:a16="http://schemas.microsoft.com/office/drawing/2014/main" id="{C0BDA907-9E8F-4BB3-06A7-318496B1CFFF}"/>
              </a:ext>
            </a:extLst>
          </p:cNvPr>
          <p:cNvSpPr>
            <a:spLocks noGrp="1"/>
          </p:cNvSpPr>
          <p:nvPr>
            <p:ph type="pic" sz="quarter" idx="115" hasCustomPrompt="1"/>
          </p:nvPr>
        </p:nvSpPr>
        <p:spPr>
          <a:xfrm>
            <a:off x="262317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32" name="Tijdelijke aanduiding voor verticale tekst 131">
            <a:extLst>
              <a:ext uri="{FF2B5EF4-FFF2-40B4-BE49-F238E27FC236}">
                <a16:creationId xmlns:a16="http://schemas.microsoft.com/office/drawing/2014/main" id="{4391AD20-1219-2F90-AF5B-EB70AAD25486}"/>
              </a:ext>
            </a:extLst>
          </p:cNvPr>
          <p:cNvSpPr>
            <a:spLocks noGrp="1"/>
          </p:cNvSpPr>
          <p:nvPr>
            <p:ph type="body" orient="vert" idx="116" hasCustomPrompt="1"/>
          </p:nvPr>
        </p:nvSpPr>
        <p:spPr>
          <a:xfrm>
            <a:off x="356551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33" name="Tijdelijke aanduiding voor afbeelding 132">
            <a:extLst>
              <a:ext uri="{FF2B5EF4-FFF2-40B4-BE49-F238E27FC236}">
                <a16:creationId xmlns:a16="http://schemas.microsoft.com/office/drawing/2014/main" id="{CB75B675-9092-59C5-5674-40B629BF4C76}"/>
              </a:ext>
            </a:extLst>
          </p:cNvPr>
          <p:cNvSpPr>
            <a:spLocks noGrp="1"/>
          </p:cNvSpPr>
          <p:nvPr>
            <p:ph type="pic" sz="quarter" idx="117" hasCustomPrompt="1"/>
          </p:nvPr>
        </p:nvSpPr>
        <p:spPr>
          <a:xfrm>
            <a:off x="356551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34" name="Tijdelijke aanduiding voor verticale tekst 133">
            <a:extLst>
              <a:ext uri="{FF2B5EF4-FFF2-40B4-BE49-F238E27FC236}">
                <a16:creationId xmlns:a16="http://schemas.microsoft.com/office/drawing/2014/main" id="{F43B1921-3446-EF8B-1C51-FC43E4B666E2}"/>
              </a:ext>
            </a:extLst>
          </p:cNvPr>
          <p:cNvSpPr>
            <a:spLocks noGrp="1"/>
          </p:cNvSpPr>
          <p:nvPr>
            <p:ph type="body" orient="vert" idx="118" hasCustomPrompt="1"/>
          </p:nvPr>
        </p:nvSpPr>
        <p:spPr>
          <a:xfrm>
            <a:off x="450785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35" name="Tijdelijke aanduiding voor afbeelding 134">
            <a:extLst>
              <a:ext uri="{FF2B5EF4-FFF2-40B4-BE49-F238E27FC236}">
                <a16:creationId xmlns:a16="http://schemas.microsoft.com/office/drawing/2014/main" id="{B671F8EB-92A0-5EDC-366E-EE38BF90C843}"/>
              </a:ext>
            </a:extLst>
          </p:cNvPr>
          <p:cNvSpPr>
            <a:spLocks noGrp="1"/>
          </p:cNvSpPr>
          <p:nvPr>
            <p:ph type="pic" sz="quarter" idx="119" hasCustomPrompt="1"/>
          </p:nvPr>
        </p:nvSpPr>
        <p:spPr>
          <a:xfrm>
            <a:off x="450785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36" name="Tijdelijke aanduiding voor verticale tekst 135">
            <a:extLst>
              <a:ext uri="{FF2B5EF4-FFF2-40B4-BE49-F238E27FC236}">
                <a16:creationId xmlns:a16="http://schemas.microsoft.com/office/drawing/2014/main" id="{4069DCC8-CE51-918A-50E6-A0B8125739D9}"/>
              </a:ext>
            </a:extLst>
          </p:cNvPr>
          <p:cNvSpPr>
            <a:spLocks noGrp="1"/>
          </p:cNvSpPr>
          <p:nvPr>
            <p:ph type="body" orient="vert" idx="120" hasCustomPrompt="1"/>
          </p:nvPr>
        </p:nvSpPr>
        <p:spPr>
          <a:xfrm>
            <a:off x="545019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37" name="Tijdelijke aanduiding voor afbeelding 136">
            <a:extLst>
              <a:ext uri="{FF2B5EF4-FFF2-40B4-BE49-F238E27FC236}">
                <a16:creationId xmlns:a16="http://schemas.microsoft.com/office/drawing/2014/main" id="{9FE1B609-72D0-D278-C821-8A27C2A5A073}"/>
              </a:ext>
            </a:extLst>
          </p:cNvPr>
          <p:cNvSpPr>
            <a:spLocks noGrp="1"/>
          </p:cNvSpPr>
          <p:nvPr>
            <p:ph type="pic" sz="quarter" idx="121" hasCustomPrompt="1"/>
          </p:nvPr>
        </p:nvSpPr>
        <p:spPr>
          <a:xfrm>
            <a:off x="545019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38" name="Tijdelijke aanduiding voor verticale tekst 137">
            <a:extLst>
              <a:ext uri="{FF2B5EF4-FFF2-40B4-BE49-F238E27FC236}">
                <a16:creationId xmlns:a16="http://schemas.microsoft.com/office/drawing/2014/main" id="{E766CE58-8E9B-2A02-A7CF-7A9A82E639A0}"/>
              </a:ext>
            </a:extLst>
          </p:cNvPr>
          <p:cNvSpPr>
            <a:spLocks noGrp="1"/>
          </p:cNvSpPr>
          <p:nvPr>
            <p:ph type="body" orient="vert" idx="122" hasCustomPrompt="1"/>
          </p:nvPr>
        </p:nvSpPr>
        <p:spPr>
          <a:xfrm>
            <a:off x="639253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39" name="Tijdelijke aanduiding voor afbeelding 138">
            <a:extLst>
              <a:ext uri="{FF2B5EF4-FFF2-40B4-BE49-F238E27FC236}">
                <a16:creationId xmlns:a16="http://schemas.microsoft.com/office/drawing/2014/main" id="{741858B1-8BC6-9774-F005-A78B6C2F52CD}"/>
              </a:ext>
            </a:extLst>
          </p:cNvPr>
          <p:cNvSpPr>
            <a:spLocks noGrp="1"/>
          </p:cNvSpPr>
          <p:nvPr>
            <p:ph type="pic" sz="quarter" idx="123" hasCustomPrompt="1"/>
          </p:nvPr>
        </p:nvSpPr>
        <p:spPr>
          <a:xfrm>
            <a:off x="639253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40" name="Tijdelijke aanduiding voor verticale tekst 139">
            <a:extLst>
              <a:ext uri="{FF2B5EF4-FFF2-40B4-BE49-F238E27FC236}">
                <a16:creationId xmlns:a16="http://schemas.microsoft.com/office/drawing/2014/main" id="{7662855A-1535-C18F-A9DE-E23DABAFE207}"/>
              </a:ext>
            </a:extLst>
          </p:cNvPr>
          <p:cNvSpPr>
            <a:spLocks noGrp="1"/>
          </p:cNvSpPr>
          <p:nvPr>
            <p:ph type="body" orient="vert" idx="124" hasCustomPrompt="1"/>
          </p:nvPr>
        </p:nvSpPr>
        <p:spPr>
          <a:xfrm>
            <a:off x="733487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41" name="Tijdelijke aanduiding voor afbeelding 140">
            <a:extLst>
              <a:ext uri="{FF2B5EF4-FFF2-40B4-BE49-F238E27FC236}">
                <a16:creationId xmlns:a16="http://schemas.microsoft.com/office/drawing/2014/main" id="{134A4936-80F6-45BD-EBA6-34B642852FFD}"/>
              </a:ext>
            </a:extLst>
          </p:cNvPr>
          <p:cNvSpPr>
            <a:spLocks noGrp="1"/>
          </p:cNvSpPr>
          <p:nvPr>
            <p:ph type="pic" sz="quarter" idx="125" hasCustomPrompt="1"/>
          </p:nvPr>
        </p:nvSpPr>
        <p:spPr>
          <a:xfrm>
            <a:off x="733487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42" name="Tijdelijke aanduiding voor verticale tekst 141">
            <a:extLst>
              <a:ext uri="{FF2B5EF4-FFF2-40B4-BE49-F238E27FC236}">
                <a16:creationId xmlns:a16="http://schemas.microsoft.com/office/drawing/2014/main" id="{0ACF469C-B672-6EF4-6666-958B79C1F323}"/>
              </a:ext>
            </a:extLst>
          </p:cNvPr>
          <p:cNvSpPr>
            <a:spLocks noGrp="1"/>
          </p:cNvSpPr>
          <p:nvPr>
            <p:ph type="body" orient="vert" idx="126" hasCustomPrompt="1"/>
          </p:nvPr>
        </p:nvSpPr>
        <p:spPr>
          <a:xfrm>
            <a:off x="827721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43" name="Tijdelijke aanduiding voor afbeelding 142">
            <a:extLst>
              <a:ext uri="{FF2B5EF4-FFF2-40B4-BE49-F238E27FC236}">
                <a16:creationId xmlns:a16="http://schemas.microsoft.com/office/drawing/2014/main" id="{7790FBD7-CD99-765C-408D-474FCE8015AB}"/>
              </a:ext>
            </a:extLst>
          </p:cNvPr>
          <p:cNvSpPr>
            <a:spLocks noGrp="1"/>
          </p:cNvSpPr>
          <p:nvPr>
            <p:ph type="pic" sz="quarter" idx="127" hasCustomPrompt="1"/>
          </p:nvPr>
        </p:nvSpPr>
        <p:spPr>
          <a:xfrm>
            <a:off x="827721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44" name="Tijdelijke aanduiding voor verticale tekst 143">
            <a:extLst>
              <a:ext uri="{FF2B5EF4-FFF2-40B4-BE49-F238E27FC236}">
                <a16:creationId xmlns:a16="http://schemas.microsoft.com/office/drawing/2014/main" id="{0122BB4C-7E64-3E72-9EE5-D35BF3D37C4B}"/>
              </a:ext>
            </a:extLst>
          </p:cNvPr>
          <p:cNvSpPr>
            <a:spLocks noGrp="1"/>
          </p:cNvSpPr>
          <p:nvPr>
            <p:ph type="body" orient="vert" idx="128" hasCustomPrompt="1"/>
          </p:nvPr>
        </p:nvSpPr>
        <p:spPr>
          <a:xfrm>
            <a:off x="921955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45" name="Tijdelijke aanduiding voor afbeelding 144">
            <a:extLst>
              <a:ext uri="{FF2B5EF4-FFF2-40B4-BE49-F238E27FC236}">
                <a16:creationId xmlns:a16="http://schemas.microsoft.com/office/drawing/2014/main" id="{C5B8CA28-1AD0-3AC1-EC6C-5A0FF9B86CDB}"/>
              </a:ext>
            </a:extLst>
          </p:cNvPr>
          <p:cNvSpPr>
            <a:spLocks noGrp="1"/>
          </p:cNvSpPr>
          <p:nvPr>
            <p:ph type="pic" sz="quarter" idx="129" hasCustomPrompt="1"/>
          </p:nvPr>
        </p:nvSpPr>
        <p:spPr>
          <a:xfrm>
            <a:off x="921955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46" name="Tijdelijke aanduiding voor verticale tekst 145">
            <a:extLst>
              <a:ext uri="{FF2B5EF4-FFF2-40B4-BE49-F238E27FC236}">
                <a16:creationId xmlns:a16="http://schemas.microsoft.com/office/drawing/2014/main" id="{4022E703-9B62-6687-3C79-A8B63DCDBF96}"/>
              </a:ext>
            </a:extLst>
          </p:cNvPr>
          <p:cNvSpPr>
            <a:spLocks noGrp="1"/>
          </p:cNvSpPr>
          <p:nvPr>
            <p:ph type="body" orient="vert" idx="130" hasCustomPrompt="1"/>
          </p:nvPr>
        </p:nvSpPr>
        <p:spPr>
          <a:xfrm>
            <a:off x="1016189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47" name="Tijdelijke aanduiding voor afbeelding 146">
            <a:extLst>
              <a:ext uri="{FF2B5EF4-FFF2-40B4-BE49-F238E27FC236}">
                <a16:creationId xmlns:a16="http://schemas.microsoft.com/office/drawing/2014/main" id="{8250329B-8C74-7BD8-9D07-CED6476F4D86}"/>
              </a:ext>
            </a:extLst>
          </p:cNvPr>
          <p:cNvSpPr>
            <a:spLocks noGrp="1"/>
          </p:cNvSpPr>
          <p:nvPr>
            <p:ph type="pic" sz="quarter" idx="131" hasCustomPrompt="1"/>
          </p:nvPr>
        </p:nvSpPr>
        <p:spPr>
          <a:xfrm>
            <a:off x="1016189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48" name="Tijdelijke aanduiding voor verticale tekst 147">
            <a:extLst>
              <a:ext uri="{FF2B5EF4-FFF2-40B4-BE49-F238E27FC236}">
                <a16:creationId xmlns:a16="http://schemas.microsoft.com/office/drawing/2014/main" id="{3D721E07-0901-3CEB-0F33-3FA4C76F26A8}"/>
              </a:ext>
            </a:extLst>
          </p:cNvPr>
          <p:cNvSpPr>
            <a:spLocks noGrp="1"/>
          </p:cNvSpPr>
          <p:nvPr>
            <p:ph type="body" orient="vert" idx="132" hasCustomPrompt="1"/>
          </p:nvPr>
        </p:nvSpPr>
        <p:spPr>
          <a:xfrm>
            <a:off x="1110423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49" name="Tijdelijke aanduiding voor afbeelding 148">
            <a:extLst>
              <a:ext uri="{FF2B5EF4-FFF2-40B4-BE49-F238E27FC236}">
                <a16:creationId xmlns:a16="http://schemas.microsoft.com/office/drawing/2014/main" id="{AD5AE64A-F3BF-2BB9-10D4-A100840745F9}"/>
              </a:ext>
            </a:extLst>
          </p:cNvPr>
          <p:cNvSpPr>
            <a:spLocks noGrp="1"/>
          </p:cNvSpPr>
          <p:nvPr>
            <p:ph type="pic" sz="quarter" idx="133" hasCustomPrompt="1"/>
          </p:nvPr>
        </p:nvSpPr>
        <p:spPr>
          <a:xfrm>
            <a:off x="1110423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4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251767" y="6492993"/>
            <a:ext cx="310271" cy="180000"/>
          </a:xfrm>
        </p:spPr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21853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60543B2-5A40-4C6D-8BD4-72E39116F6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649F"/>
              </a:gs>
              <a:gs pos="75000">
                <a:srgbClr val="004878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 dirty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5D203923-E113-031D-F004-31AFD03DA9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3847" y="0"/>
            <a:ext cx="4848116" cy="5441914"/>
          </a:xfrm>
          <a:custGeom>
            <a:avLst/>
            <a:gdLst>
              <a:gd name="connsiteX0" fmla="*/ 2645725 w 4848116"/>
              <a:gd name="connsiteY0" fmla="*/ 0 h 5441914"/>
              <a:gd name="connsiteX1" fmla="*/ 2644970 w 4848116"/>
              <a:gd name="connsiteY1" fmla="*/ 1197 h 5441914"/>
              <a:gd name="connsiteX2" fmla="*/ 4848116 w 4848116"/>
              <a:gd name="connsiteY2" fmla="*/ 3406253 h 5441914"/>
              <a:gd name="connsiteX3" fmla="*/ 4848116 w 4848116"/>
              <a:gd name="connsiteY3" fmla="*/ 3406928 h 5441914"/>
              <a:gd name="connsiteX4" fmla="*/ 3525472 w 4848116"/>
              <a:gd name="connsiteY4" fmla="*/ 5441914 h 5441914"/>
              <a:gd name="connsiteX5" fmla="*/ 0 w 4848116"/>
              <a:gd name="connsiteY5" fmla="*/ 252 h 544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8116" h="5441914">
                <a:moveTo>
                  <a:pt x="2645725" y="0"/>
                </a:moveTo>
                <a:lnTo>
                  <a:pt x="2644970" y="1197"/>
                </a:lnTo>
                <a:lnTo>
                  <a:pt x="4848116" y="3406253"/>
                </a:lnTo>
                <a:lnTo>
                  <a:pt x="4848116" y="3406928"/>
                </a:lnTo>
                <a:lnTo>
                  <a:pt x="3525472" y="5441914"/>
                </a:lnTo>
                <a:lnTo>
                  <a:pt x="0" y="252"/>
                </a:lnTo>
                <a:close/>
              </a:path>
            </a:pathLst>
          </a:custGeom>
          <a:gradFill>
            <a:gsLst>
              <a:gs pos="0">
                <a:srgbClr val="002C51"/>
              </a:gs>
              <a:gs pos="27000">
                <a:srgbClr val="002E54"/>
              </a:gs>
              <a:gs pos="48000">
                <a:srgbClr val="00355E"/>
              </a:gs>
              <a:gs pos="67000">
                <a:srgbClr val="00416F"/>
              </a:gs>
              <a:gs pos="86000">
                <a:srgbClr val="005286"/>
              </a:gs>
              <a:gs pos="100000">
                <a:srgbClr val="00649F"/>
              </a:gs>
            </a:gsLst>
            <a:lin ang="0" scaled="1"/>
          </a:gra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31" name="Tekstvak 30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Intro slide GROUP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20725" y="2392241"/>
            <a:ext cx="7284431" cy="2281476"/>
          </a:xfrm>
        </p:spPr>
        <p:txBody>
          <a:bodyPr wrap="square" anchor="ctr"/>
          <a:lstStyle>
            <a:lvl1pPr algn="l">
              <a:defRPr sz="4000" b="1" cap="none" baseline="0">
                <a:solidFill>
                  <a:schemeClr val="bg1"/>
                </a:solidFill>
                <a:latin typeface="Source Sans Pro Black" panose="020B0803030403020204" pitchFamily="34" charset="0"/>
              </a:defRPr>
            </a:lvl1pPr>
          </a:lstStyle>
          <a:p>
            <a:r>
              <a:rPr lang="en-GB" noProof="0" dirty="0"/>
              <a:t>TITLE OF </a:t>
            </a:r>
            <a:br>
              <a:rPr lang="en-GB" noProof="0" dirty="0"/>
            </a:br>
            <a:r>
              <a:rPr lang="en-GB" noProof="0" dirty="0"/>
              <a:t>PRESENTATION</a:t>
            </a:r>
            <a:br>
              <a:rPr lang="en-GB" noProof="0" dirty="0"/>
            </a:br>
            <a:r>
              <a:rPr lang="en-GB" noProof="0" dirty="0"/>
              <a:t>MAX. 4 </a:t>
            </a:r>
            <a:br>
              <a:rPr lang="en-GB" noProof="0" dirty="0"/>
            </a:br>
            <a:r>
              <a:rPr lang="en-GB" noProof="0" dirty="0"/>
              <a:t>LINES</a:t>
            </a:r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20725" y="5617633"/>
            <a:ext cx="2586355" cy="747184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_Author</a:t>
            </a:r>
          </a:p>
        </p:txBody>
      </p:sp>
      <p:pic>
        <p:nvPicPr>
          <p:cNvPr id="86" name="Graphic 85">
            <a:extLst>
              <a:ext uri="{FF2B5EF4-FFF2-40B4-BE49-F238E27FC236}">
                <a16:creationId xmlns:a16="http://schemas.microsoft.com/office/drawing/2014/main" id="{7B6B3C1A-2A9B-2844-8FDB-DE576988D7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136" y="720316"/>
            <a:ext cx="1267200" cy="611635"/>
          </a:xfrm>
          <a:prstGeom prst="rect">
            <a:avLst/>
          </a:prstGeom>
        </p:spPr>
      </p:pic>
      <p:sp>
        <p:nvSpPr>
          <p:cNvPr id="4" name="Rechthoek 13">
            <a:extLst>
              <a:ext uri="{FF2B5EF4-FFF2-40B4-BE49-F238E27FC236}">
                <a16:creationId xmlns:a16="http://schemas.microsoft.com/office/drawing/2014/main" id="{167D3576-F9E4-1ED2-B04D-3B76E909E1CD}"/>
              </a:ext>
            </a:extLst>
          </p:cNvPr>
          <p:cNvSpPr/>
          <p:nvPr userDrawn="1"/>
        </p:nvSpPr>
        <p:spPr>
          <a:xfrm>
            <a:off x="8677729" y="6182420"/>
            <a:ext cx="2495692" cy="205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291" name="Freeform 290">
            <a:extLst>
              <a:ext uri="{FF2B5EF4-FFF2-40B4-BE49-F238E27FC236}">
                <a16:creationId xmlns:a16="http://schemas.microsoft.com/office/drawing/2014/main" id="{60032A86-6033-3372-E845-29CFE991EB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2579" y="3306902"/>
            <a:ext cx="3681405" cy="3551098"/>
          </a:xfrm>
          <a:custGeom>
            <a:avLst/>
            <a:gdLst>
              <a:gd name="connsiteX0" fmla="*/ 2502485 w 3681405"/>
              <a:gd name="connsiteY0" fmla="*/ 2942048 h 3551098"/>
              <a:gd name="connsiteX1" fmla="*/ 2515841 w 3681405"/>
              <a:gd name="connsiteY1" fmla="*/ 2942048 h 3551098"/>
              <a:gd name="connsiteX2" fmla="*/ 2531737 w 3681405"/>
              <a:gd name="connsiteY2" fmla="*/ 2955687 h 3551098"/>
              <a:gd name="connsiteX3" fmla="*/ 2515068 w 3681405"/>
              <a:gd name="connsiteY3" fmla="*/ 2970601 h 3551098"/>
              <a:gd name="connsiteX4" fmla="*/ 2502485 w 3681405"/>
              <a:gd name="connsiteY4" fmla="*/ 2970601 h 3551098"/>
              <a:gd name="connsiteX5" fmla="*/ 1519963 w 3681405"/>
              <a:gd name="connsiteY5" fmla="*/ 2942048 h 3551098"/>
              <a:gd name="connsiteX6" fmla="*/ 1533320 w 3681405"/>
              <a:gd name="connsiteY6" fmla="*/ 2942048 h 3551098"/>
              <a:gd name="connsiteX7" fmla="*/ 1549216 w 3681405"/>
              <a:gd name="connsiteY7" fmla="*/ 2955687 h 3551098"/>
              <a:gd name="connsiteX8" fmla="*/ 1532547 w 3681405"/>
              <a:gd name="connsiteY8" fmla="*/ 2970601 h 3551098"/>
              <a:gd name="connsiteX9" fmla="*/ 1519963 w 3681405"/>
              <a:gd name="connsiteY9" fmla="*/ 2970601 h 3551098"/>
              <a:gd name="connsiteX10" fmla="*/ 734807 w 3681405"/>
              <a:gd name="connsiteY10" fmla="*/ 2942048 h 3551098"/>
              <a:gd name="connsiteX11" fmla="*/ 748163 w 3681405"/>
              <a:gd name="connsiteY11" fmla="*/ 2942048 h 3551098"/>
              <a:gd name="connsiteX12" fmla="*/ 764059 w 3681405"/>
              <a:gd name="connsiteY12" fmla="*/ 2955687 h 3551098"/>
              <a:gd name="connsiteX13" fmla="*/ 747390 w 3681405"/>
              <a:gd name="connsiteY13" fmla="*/ 2970601 h 3551098"/>
              <a:gd name="connsiteX14" fmla="*/ 734807 w 3681405"/>
              <a:gd name="connsiteY14" fmla="*/ 2970601 h 3551098"/>
              <a:gd name="connsiteX15" fmla="*/ 2331611 w 3681405"/>
              <a:gd name="connsiteY15" fmla="*/ 2941951 h 3551098"/>
              <a:gd name="connsiteX16" fmla="*/ 2342871 w 3681405"/>
              <a:gd name="connsiteY16" fmla="*/ 2941951 h 3551098"/>
              <a:gd name="connsiteX17" fmla="*/ 2359428 w 3681405"/>
              <a:gd name="connsiteY17" fmla="*/ 2956570 h 3551098"/>
              <a:gd name="connsiteX18" fmla="*/ 2342429 w 3681405"/>
              <a:gd name="connsiteY18" fmla="*/ 2973643 h 3551098"/>
              <a:gd name="connsiteX19" fmla="*/ 2331611 w 3681405"/>
              <a:gd name="connsiteY19" fmla="*/ 2973643 h 3551098"/>
              <a:gd name="connsiteX20" fmla="*/ 2831538 w 3681405"/>
              <a:gd name="connsiteY20" fmla="*/ 2941560 h 3551098"/>
              <a:gd name="connsiteX21" fmla="*/ 2853063 w 3681405"/>
              <a:gd name="connsiteY21" fmla="*/ 2966972 h 3551098"/>
              <a:gd name="connsiteX22" fmla="*/ 2853063 w 3681405"/>
              <a:gd name="connsiteY22" fmla="*/ 2973056 h 3551098"/>
              <a:gd name="connsiteX23" fmla="*/ 2831538 w 3681405"/>
              <a:gd name="connsiteY23" fmla="*/ 2998468 h 3551098"/>
              <a:gd name="connsiteX24" fmla="*/ 2809903 w 3681405"/>
              <a:gd name="connsiteY24" fmla="*/ 2973056 h 3551098"/>
              <a:gd name="connsiteX25" fmla="*/ 2809903 w 3681405"/>
              <a:gd name="connsiteY25" fmla="*/ 2966972 h 3551098"/>
              <a:gd name="connsiteX26" fmla="*/ 2831538 w 3681405"/>
              <a:gd name="connsiteY26" fmla="*/ 2941560 h 3551098"/>
              <a:gd name="connsiteX27" fmla="*/ 2249044 w 3681405"/>
              <a:gd name="connsiteY27" fmla="*/ 2941560 h 3551098"/>
              <a:gd name="connsiteX28" fmla="*/ 2270569 w 3681405"/>
              <a:gd name="connsiteY28" fmla="*/ 2966972 h 3551098"/>
              <a:gd name="connsiteX29" fmla="*/ 2270569 w 3681405"/>
              <a:gd name="connsiteY29" fmla="*/ 2973056 h 3551098"/>
              <a:gd name="connsiteX30" fmla="*/ 2249044 w 3681405"/>
              <a:gd name="connsiteY30" fmla="*/ 2998468 h 3551098"/>
              <a:gd name="connsiteX31" fmla="*/ 2227409 w 3681405"/>
              <a:gd name="connsiteY31" fmla="*/ 2973056 h 3551098"/>
              <a:gd name="connsiteX32" fmla="*/ 2227409 w 3681405"/>
              <a:gd name="connsiteY32" fmla="*/ 2966972 h 3551098"/>
              <a:gd name="connsiteX33" fmla="*/ 2249044 w 3681405"/>
              <a:gd name="connsiteY33" fmla="*/ 2941560 h 3551098"/>
              <a:gd name="connsiteX34" fmla="*/ 2148376 w 3681405"/>
              <a:gd name="connsiteY34" fmla="*/ 2941560 h 3551098"/>
              <a:gd name="connsiteX35" fmla="*/ 2169901 w 3681405"/>
              <a:gd name="connsiteY35" fmla="*/ 2966972 h 3551098"/>
              <a:gd name="connsiteX36" fmla="*/ 2169901 w 3681405"/>
              <a:gd name="connsiteY36" fmla="*/ 2973056 h 3551098"/>
              <a:gd name="connsiteX37" fmla="*/ 2148376 w 3681405"/>
              <a:gd name="connsiteY37" fmla="*/ 2998468 h 3551098"/>
              <a:gd name="connsiteX38" fmla="*/ 2126741 w 3681405"/>
              <a:gd name="connsiteY38" fmla="*/ 2973056 h 3551098"/>
              <a:gd name="connsiteX39" fmla="*/ 2126741 w 3681405"/>
              <a:gd name="connsiteY39" fmla="*/ 2966972 h 3551098"/>
              <a:gd name="connsiteX40" fmla="*/ 2148376 w 3681405"/>
              <a:gd name="connsiteY40" fmla="*/ 2941560 h 3551098"/>
              <a:gd name="connsiteX41" fmla="*/ 1629353 w 3681405"/>
              <a:gd name="connsiteY41" fmla="*/ 2941560 h 3551098"/>
              <a:gd name="connsiteX42" fmla="*/ 1650878 w 3681405"/>
              <a:gd name="connsiteY42" fmla="*/ 2966972 h 3551098"/>
              <a:gd name="connsiteX43" fmla="*/ 1650878 w 3681405"/>
              <a:gd name="connsiteY43" fmla="*/ 2973056 h 3551098"/>
              <a:gd name="connsiteX44" fmla="*/ 1629353 w 3681405"/>
              <a:gd name="connsiteY44" fmla="*/ 2998468 h 3551098"/>
              <a:gd name="connsiteX45" fmla="*/ 1607718 w 3681405"/>
              <a:gd name="connsiteY45" fmla="*/ 2973056 h 3551098"/>
              <a:gd name="connsiteX46" fmla="*/ 1607718 w 3681405"/>
              <a:gd name="connsiteY46" fmla="*/ 2966972 h 3551098"/>
              <a:gd name="connsiteX47" fmla="*/ 1629353 w 3681405"/>
              <a:gd name="connsiteY47" fmla="*/ 2941560 h 3551098"/>
              <a:gd name="connsiteX48" fmla="*/ 2614082 w 3681405"/>
              <a:gd name="connsiteY48" fmla="*/ 2940382 h 3551098"/>
              <a:gd name="connsiteX49" fmla="*/ 2627550 w 3681405"/>
              <a:gd name="connsiteY49" fmla="*/ 2979139 h 3551098"/>
              <a:gd name="connsiteX50" fmla="*/ 2600175 w 3681405"/>
              <a:gd name="connsiteY50" fmla="*/ 2979139 h 3551098"/>
              <a:gd name="connsiteX51" fmla="*/ 2614082 w 3681405"/>
              <a:gd name="connsiteY51" fmla="*/ 2940382 h 3551098"/>
              <a:gd name="connsiteX52" fmla="*/ 2890924 w 3681405"/>
              <a:gd name="connsiteY52" fmla="*/ 2925957 h 3551098"/>
              <a:gd name="connsiteX53" fmla="*/ 2890924 w 3681405"/>
              <a:gd name="connsiteY53" fmla="*/ 3014165 h 3551098"/>
              <a:gd name="connsiteX54" fmla="*/ 2914215 w 3681405"/>
              <a:gd name="connsiteY54" fmla="*/ 3014165 h 3551098"/>
              <a:gd name="connsiteX55" fmla="*/ 2914215 w 3681405"/>
              <a:gd name="connsiteY55" fmla="*/ 2961476 h 3551098"/>
              <a:gd name="connsiteX56" fmla="*/ 2955939 w 3681405"/>
              <a:gd name="connsiteY56" fmla="*/ 3014165 h 3551098"/>
              <a:gd name="connsiteX57" fmla="*/ 2974925 w 3681405"/>
              <a:gd name="connsiteY57" fmla="*/ 3014165 h 3551098"/>
              <a:gd name="connsiteX58" fmla="*/ 2974925 w 3681405"/>
              <a:gd name="connsiteY58" fmla="*/ 2925957 h 3551098"/>
              <a:gd name="connsiteX59" fmla="*/ 2951745 w 3681405"/>
              <a:gd name="connsiteY59" fmla="*/ 2925957 h 3551098"/>
              <a:gd name="connsiteX60" fmla="*/ 2951745 w 3681405"/>
              <a:gd name="connsiteY60" fmla="*/ 2978647 h 3551098"/>
              <a:gd name="connsiteX61" fmla="*/ 2910020 w 3681405"/>
              <a:gd name="connsiteY61" fmla="*/ 2925957 h 3551098"/>
              <a:gd name="connsiteX62" fmla="*/ 2748971 w 3681405"/>
              <a:gd name="connsiteY62" fmla="*/ 2925957 h 3551098"/>
              <a:gd name="connsiteX63" fmla="*/ 2748971 w 3681405"/>
              <a:gd name="connsiteY63" fmla="*/ 3014165 h 3551098"/>
              <a:gd name="connsiteX64" fmla="*/ 2772152 w 3681405"/>
              <a:gd name="connsiteY64" fmla="*/ 3014165 h 3551098"/>
              <a:gd name="connsiteX65" fmla="*/ 2772152 w 3681405"/>
              <a:gd name="connsiteY65" fmla="*/ 2925957 h 3551098"/>
              <a:gd name="connsiteX66" fmla="*/ 2656911 w 3681405"/>
              <a:gd name="connsiteY66" fmla="*/ 2925957 h 3551098"/>
              <a:gd name="connsiteX67" fmla="*/ 2656911 w 3681405"/>
              <a:gd name="connsiteY67" fmla="*/ 2941951 h 3551098"/>
              <a:gd name="connsiteX68" fmla="*/ 2685169 w 3681405"/>
              <a:gd name="connsiteY68" fmla="*/ 2941951 h 3551098"/>
              <a:gd name="connsiteX69" fmla="*/ 2685169 w 3681405"/>
              <a:gd name="connsiteY69" fmla="*/ 3014165 h 3551098"/>
              <a:gd name="connsiteX70" fmla="*/ 2708461 w 3681405"/>
              <a:gd name="connsiteY70" fmla="*/ 3014165 h 3551098"/>
              <a:gd name="connsiteX71" fmla="*/ 2708461 w 3681405"/>
              <a:gd name="connsiteY71" fmla="*/ 2941951 h 3551098"/>
              <a:gd name="connsiteX72" fmla="*/ 2736829 w 3681405"/>
              <a:gd name="connsiteY72" fmla="*/ 2941951 h 3551098"/>
              <a:gd name="connsiteX73" fmla="*/ 2736829 w 3681405"/>
              <a:gd name="connsiteY73" fmla="*/ 2925957 h 3551098"/>
              <a:gd name="connsiteX74" fmla="*/ 2479414 w 3681405"/>
              <a:gd name="connsiteY74" fmla="*/ 2925957 h 3551098"/>
              <a:gd name="connsiteX75" fmla="*/ 2479414 w 3681405"/>
              <a:gd name="connsiteY75" fmla="*/ 3014264 h 3551098"/>
              <a:gd name="connsiteX76" fmla="*/ 2502595 w 3681405"/>
              <a:gd name="connsiteY76" fmla="*/ 3014264 h 3551098"/>
              <a:gd name="connsiteX77" fmla="*/ 2502595 w 3681405"/>
              <a:gd name="connsiteY77" fmla="*/ 2986006 h 3551098"/>
              <a:gd name="connsiteX78" fmla="*/ 2517496 w 3681405"/>
              <a:gd name="connsiteY78" fmla="*/ 2986006 h 3551098"/>
              <a:gd name="connsiteX79" fmla="*/ 2537697 w 3681405"/>
              <a:gd name="connsiteY79" fmla="*/ 3014264 h 3551098"/>
              <a:gd name="connsiteX80" fmla="*/ 2561098 w 3681405"/>
              <a:gd name="connsiteY80" fmla="*/ 3014264 h 3551098"/>
              <a:gd name="connsiteX81" fmla="*/ 2561098 w 3681405"/>
              <a:gd name="connsiteY81" fmla="*/ 3013283 h 3551098"/>
              <a:gd name="connsiteX82" fmla="*/ 2538801 w 3681405"/>
              <a:gd name="connsiteY82" fmla="*/ 2980315 h 3551098"/>
              <a:gd name="connsiteX83" fmla="*/ 2554806 w 3681405"/>
              <a:gd name="connsiteY83" fmla="*/ 2955000 h 3551098"/>
              <a:gd name="connsiteX84" fmla="*/ 2518711 w 3681405"/>
              <a:gd name="connsiteY84" fmla="*/ 2925957 h 3551098"/>
              <a:gd name="connsiteX85" fmla="*/ 2396407 w 3681405"/>
              <a:gd name="connsiteY85" fmla="*/ 2925957 h 3551098"/>
              <a:gd name="connsiteX86" fmla="*/ 2396407 w 3681405"/>
              <a:gd name="connsiteY86" fmla="*/ 2990322 h 3551098"/>
              <a:gd name="connsiteX87" fmla="*/ 2422126 w 3681405"/>
              <a:gd name="connsiteY87" fmla="*/ 3014165 h 3551098"/>
              <a:gd name="connsiteX88" fmla="*/ 2462416 w 3681405"/>
              <a:gd name="connsiteY88" fmla="*/ 3014165 h 3551098"/>
              <a:gd name="connsiteX89" fmla="*/ 2462416 w 3681405"/>
              <a:gd name="connsiteY89" fmla="*/ 2998173 h 3551098"/>
              <a:gd name="connsiteX90" fmla="*/ 2431178 w 3681405"/>
              <a:gd name="connsiteY90" fmla="*/ 2998173 h 3551098"/>
              <a:gd name="connsiteX91" fmla="*/ 2419808 w 3681405"/>
              <a:gd name="connsiteY91" fmla="*/ 2987576 h 3551098"/>
              <a:gd name="connsiteX92" fmla="*/ 2419808 w 3681405"/>
              <a:gd name="connsiteY92" fmla="*/ 2976881 h 3551098"/>
              <a:gd name="connsiteX93" fmla="*/ 2457007 w 3681405"/>
              <a:gd name="connsiteY93" fmla="*/ 2976881 h 3551098"/>
              <a:gd name="connsiteX94" fmla="*/ 2457007 w 3681405"/>
              <a:gd name="connsiteY94" fmla="*/ 2960887 h 3551098"/>
              <a:gd name="connsiteX95" fmla="*/ 2419808 w 3681405"/>
              <a:gd name="connsiteY95" fmla="*/ 2960887 h 3551098"/>
              <a:gd name="connsiteX96" fmla="*/ 2419808 w 3681405"/>
              <a:gd name="connsiteY96" fmla="*/ 2941951 h 3551098"/>
              <a:gd name="connsiteX97" fmla="*/ 2461864 w 3681405"/>
              <a:gd name="connsiteY97" fmla="*/ 2941951 h 3551098"/>
              <a:gd name="connsiteX98" fmla="*/ 2461864 w 3681405"/>
              <a:gd name="connsiteY98" fmla="*/ 2925957 h 3551098"/>
              <a:gd name="connsiteX99" fmla="*/ 2396517 w 3681405"/>
              <a:gd name="connsiteY99" fmla="*/ 2925957 h 3551098"/>
              <a:gd name="connsiteX100" fmla="*/ 2308431 w 3681405"/>
              <a:gd name="connsiteY100" fmla="*/ 2925957 h 3551098"/>
              <a:gd name="connsiteX101" fmla="*/ 2308431 w 3681405"/>
              <a:gd name="connsiteY101" fmla="*/ 3014264 h 3551098"/>
              <a:gd name="connsiteX102" fmla="*/ 2331611 w 3681405"/>
              <a:gd name="connsiteY102" fmla="*/ 3014264 h 3551098"/>
              <a:gd name="connsiteX103" fmla="*/ 2331611 w 3681405"/>
              <a:gd name="connsiteY103" fmla="*/ 2989538 h 3551098"/>
              <a:gd name="connsiteX104" fmla="*/ 2345851 w 3681405"/>
              <a:gd name="connsiteY104" fmla="*/ 2989538 h 3551098"/>
              <a:gd name="connsiteX105" fmla="*/ 2382609 w 3681405"/>
              <a:gd name="connsiteY105" fmla="*/ 2956570 h 3551098"/>
              <a:gd name="connsiteX106" fmla="*/ 2347838 w 3681405"/>
              <a:gd name="connsiteY106" fmla="*/ 2925957 h 3551098"/>
              <a:gd name="connsiteX107" fmla="*/ 1884118 w 3681405"/>
              <a:gd name="connsiteY107" fmla="*/ 2925957 h 3551098"/>
              <a:gd name="connsiteX108" fmla="*/ 1884118 w 3681405"/>
              <a:gd name="connsiteY108" fmla="*/ 3014165 h 3551098"/>
              <a:gd name="connsiteX109" fmla="*/ 1907298 w 3681405"/>
              <a:gd name="connsiteY109" fmla="*/ 3014165 h 3551098"/>
              <a:gd name="connsiteX110" fmla="*/ 1907298 w 3681405"/>
              <a:gd name="connsiteY110" fmla="*/ 2976881 h 3551098"/>
              <a:gd name="connsiteX111" fmla="*/ 1944498 w 3681405"/>
              <a:gd name="connsiteY111" fmla="*/ 2976881 h 3551098"/>
              <a:gd name="connsiteX112" fmla="*/ 1944498 w 3681405"/>
              <a:gd name="connsiteY112" fmla="*/ 3014165 h 3551098"/>
              <a:gd name="connsiteX113" fmla="*/ 1967678 w 3681405"/>
              <a:gd name="connsiteY113" fmla="*/ 3014165 h 3551098"/>
              <a:gd name="connsiteX114" fmla="*/ 1967678 w 3681405"/>
              <a:gd name="connsiteY114" fmla="*/ 2925957 h 3551098"/>
              <a:gd name="connsiteX115" fmla="*/ 1944498 w 3681405"/>
              <a:gd name="connsiteY115" fmla="*/ 2925957 h 3551098"/>
              <a:gd name="connsiteX116" fmla="*/ 1944498 w 3681405"/>
              <a:gd name="connsiteY116" fmla="*/ 2959710 h 3551098"/>
              <a:gd name="connsiteX117" fmla="*/ 1907298 w 3681405"/>
              <a:gd name="connsiteY117" fmla="*/ 2959710 h 3551098"/>
              <a:gd name="connsiteX118" fmla="*/ 1907298 w 3681405"/>
              <a:gd name="connsiteY118" fmla="*/ 2925957 h 3551098"/>
              <a:gd name="connsiteX119" fmla="*/ 1687967 w 3681405"/>
              <a:gd name="connsiteY119" fmla="*/ 2925957 h 3551098"/>
              <a:gd name="connsiteX120" fmla="*/ 1687967 w 3681405"/>
              <a:gd name="connsiteY120" fmla="*/ 2982669 h 3551098"/>
              <a:gd name="connsiteX121" fmla="*/ 1729582 w 3681405"/>
              <a:gd name="connsiteY121" fmla="*/ 3015146 h 3551098"/>
              <a:gd name="connsiteX122" fmla="*/ 1770975 w 3681405"/>
              <a:gd name="connsiteY122" fmla="*/ 2982669 h 3551098"/>
              <a:gd name="connsiteX123" fmla="*/ 1770975 w 3681405"/>
              <a:gd name="connsiteY123" fmla="*/ 2925957 h 3551098"/>
              <a:gd name="connsiteX124" fmla="*/ 1747905 w 3681405"/>
              <a:gd name="connsiteY124" fmla="*/ 2925957 h 3551098"/>
              <a:gd name="connsiteX125" fmla="*/ 1747905 w 3681405"/>
              <a:gd name="connsiteY125" fmla="*/ 2981197 h 3551098"/>
              <a:gd name="connsiteX126" fmla="*/ 1729471 w 3681405"/>
              <a:gd name="connsiteY126" fmla="*/ 2998467 h 3551098"/>
              <a:gd name="connsiteX127" fmla="*/ 1710927 w 3681405"/>
              <a:gd name="connsiteY127" fmla="*/ 2981197 h 3551098"/>
              <a:gd name="connsiteX128" fmla="*/ 1710927 w 3681405"/>
              <a:gd name="connsiteY128" fmla="*/ 2925957 h 3551098"/>
              <a:gd name="connsiteX129" fmla="*/ 1496893 w 3681405"/>
              <a:gd name="connsiteY129" fmla="*/ 2925957 h 3551098"/>
              <a:gd name="connsiteX130" fmla="*/ 1496893 w 3681405"/>
              <a:gd name="connsiteY130" fmla="*/ 3014264 h 3551098"/>
              <a:gd name="connsiteX131" fmla="*/ 1520074 w 3681405"/>
              <a:gd name="connsiteY131" fmla="*/ 3014264 h 3551098"/>
              <a:gd name="connsiteX132" fmla="*/ 1520074 w 3681405"/>
              <a:gd name="connsiteY132" fmla="*/ 2986006 h 3551098"/>
              <a:gd name="connsiteX133" fmla="*/ 1534975 w 3681405"/>
              <a:gd name="connsiteY133" fmla="*/ 2986006 h 3551098"/>
              <a:gd name="connsiteX134" fmla="*/ 1555176 w 3681405"/>
              <a:gd name="connsiteY134" fmla="*/ 3014264 h 3551098"/>
              <a:gd name="connsiteX135" fmla="*/ 1578577 w 3681405"/>
              <a:gd name="connsiteY135" fmla="*/ 3014264 h 3551098"/>
              <a:gd name="connsiteX136" fmla="*/ 1578577 w 3681405"/>
              <a:gd name="connsiteY136" fmla="*/ 3013283 h 3551098"/>
              <a:gd name="connsiteX137" fmla="*/ 1556280 w 3681405"/>
              <a:gd name="connsiteY137" fmla="*/ 2980315 h 3551098"/>
              <a:gd name="connsiteX138" fmla="*/ 1572285 w 3681405"/>
              <a:gd name="connsiteY138" fmla="*/ 2955000 h 3551098"/>
              <a:gd name="connsiteX139" fmla="*/ 1536190 w 3681405"/>
              <a:gd name="connsiteY139" fmla="*/ 2925957 h 3551098"/>
              <a:gd name="connsiteX140" fmla="*/ 1395120 w 3681405"/>
              <a:gd name="connsiteY140" fmla="*/ 2925957 h 3551098"/>
              <a:gd name="connsiteX141" fmla="*/ 1395120 w 3681405"/>
              <a:gd name="connsiteY141" fmla="*/ 3014165 h 3551098"/>
              <a:gd name="connsiteX142" fmla="*/ 1418300 w 3681405"/>
              <a:gd name="connsiteY142" fmla="*/ 3014165 h 3551098"/>
              <a:gd name="connsiteX143" fmla="*/ 1418300 w 3681405"/>
              <a:gd name="connsiteY143" fmla="*/ 2976881 h 3551098"/>
              <a:gd name="connsiteX144" fmla="*/ 1455500 w 3681405"/>
              <a:gd name="connsiteY144" fmla="*/ 2976881 h 3551098"/>
              <a:gd name="connsiteX145" fmla="*/ 1455500 w 3681405"/>
              <a:gd name="connsiteY145" fmla="*/ 3014165 h 3551098"/>
              <a:gd name="connsiteX146" fmla="*/ 1478680 w 3681405"/>
              <a:gd name="connsiteY146" fmla="*/ 3014165 h 3551098"/>
              <a:gd name="connsiteX147" fmla="*/ 1478680 w 3681405"/>
              <a:gd name="connsiteY147" fmla="*/ 2925957 h 3551098"/>
              <a:gd name="connsiteX148" fmla="*/ 1455500 w 3681405"/>
              <a:gd name="connsiteY148" fmla="*/ 2925957 h 3551098"/>
              <a:gd name="connsiteX149" fmla="*/ 1455500 w 3681405"/>
              <a:gd name="connsiteY149" fmla="*/ 2959710 h 3551098"/>
              <a:gd name="connsiteX150" fmla="*/ 1418300 w 3681405"/>
              <a:gd name="connsiteY150" fmla="*/ 2959710 h 3551098"/>
              <a:gd name="connsiteX151" fmla="*/ 1418300 w 3681405"/>
              <a:gd name="connsiteY151" fmla="*/ 2925957 h 3551098"/>
              <a:gd name="connsiteX152" fmla="*/ 1302950 w 3681405"/>
              <a:gd name="connsiteY152" fmla="*/ 2925957 h 3551098"/>
              <a:gd name="connsiteX153" fmla="*/ 1302950 w 3681405"/>
              <a:gd name="connsiteY153" fmla="*/ 2941951 h 3551098"/>
              <a:gd name="connsiteX154" fmla="*/ 1331208 w 3681405"/>
              <a:gd name="connsiteY154" fmla="*/ 2941951 h 3551098"/>
              <a:gd name="connsiteX155" fmla="*/ 1331208 w 3681405"/>
              <a:gd name="connsiteY155" fmla="*/ 3014165 h 3551098"/>
              <a:gd name="connsiteX156" fmla="*/ 1354499 w 3681405"/>
              <a:gd name="connsiteY156" fmla="*/ 3014165 h 3551098"/>
              <a:gd name="connsiteX157" fmla="*/ 1354499 w 3681405"/>
              <a:gd name="connsiteY157" fmla="*/ 2941951 h 3551098"/>
              <a:gd name="connsiteX158" fmla="*/ 1382867 w 3681405"/>
              <a:gd name="connsiteY158" fmla="*/ 2941951 h 3551098"/>
              <a:gd name="connsiteX159" fmla="*/ 1382867 w 3681405"/>
              <a:gd name="connsiteY159" fmla="*/ 2925957 h 3551098"/>
              <a:gd name="connsiteX160" fmla="*/ 1172036 w 3681405"/>
              <a:gd name="connsiteY160" fmla="*/ 2925957 h 3551098"/>
              <a:gd name="connsiteX161" fmla="*/ 1172036 w 3681405"/>
              <a:gd name="connsiteY161" fmla="*/ 3014165 h 3551098"/>
              <a:gd name="connsiteX162" fmla="*/ 1195216 w 3681405"/>
              <a:gd name="connsiteY162" fmla="*/ 3014165 h 3551098"/>
              <a:gd name="connsiteX163" fmla="*/ 1195216 w 3681405"/>
              <a:gd name="connsiteY163" fmla="*/ 2976881 h 3551098"/>
              <a:gd name="connsiteX164" fmla="*/ 1232416 w 3681405"/>
              <a:gd name="connsiteY164" fmla="*/ 2976881 h 3551098"/>
              <a:gd name="connsiteX165" fmla="*/ 1232416 w 3681405"/>
              <a:gd name="connsiteY165" fmla="*/ 3014165 h 3551098"/>
              <a:gd name="connsiteX166" fmla="*/ 1255596 w 3681405"/>
              <a:gd name="connsiteY166" fmla="*/ 3014165 h 3551098"/>
              <a:gd name="connsiteX167" fmla="*/ 1255596 w 3681405"/>
              <a:gd name="connsiteY167" fmla="*/ 2925957 h 3551098"/>
              <a:gd name="connsiteX168" fmla="*/ 1232416 w 3681405"/>
              <a:gd name="connsiteY168" fmla="*/ 2925957 h 3551098"/>
              <a:gd name="connsiteX169" fmla="*/ 1232416 w 3681405"/>
              <a:gd name="connsiteY169" fmla="*/ 2959710 h 3551098"/>
              <a:gd name="connsiteX170" fmla="*/ 1195216 w 3681405"/>
              <a:gd name="connsiteY170" fmla="*/ 2959710 h 3551098"/>
              <a:gd name="connsiteX171" fmla="*/ 1195216 w 3681405"/>
              <a:gd name="connsiteY171" fmla="*/ 2925957 h 3551098"/>
              <a:gd name="connsiteX172" fmla="*/ 1079975 w 3681405"/>
              <a:gd name="connsiteY172" fmla="*/ 2925957 h 3551098"/>
              <a:gd name="connsiteX173" fmla="*/ 1079975 w 3681405"/>
              <a:gd name="connsiteY173" fmla="*/ 2941951 h 3551098"/>
              <a:gd name="connsiteX174" fmla="*/ 1108233 w 3681405"/>
              <a:gd name="connsiteY174" fmla="*/ 2941951 h 3551098"/>
              <a:gd name="connsiteX175" fmla="*/ 1108233 w 3681405"/>
              <a:gd name="connsiteY175" fmla="*/ 3014165 h 3551098"/>
              <a:gd name="connsiteX176" fmla="*/ 1131524 w 3681405"/>
              <a:gd name="connsiteY176" fmla="*/ 3014165 h 3551098"/>
              <a:gd name="connsiteX177" fmla="*/ 1131524 w 3681405"/>
              <a:gd name="connsiteY177" fmla="*/ 2941951 h 3551098"/>
              <a:gd name="connsiteX178" fmla="*/ 1159892 w 3681405"/>
              <a:gd name="connsiteY178" fmla="*/ 2941951 h 3551098"/>
              <a:gd name="connsiteX179" fmla="*/ 1159892 w 3681405"/>
              <a:gd name="connsiteY179" fmla="*/ 2925957 h 3551098"/>
              <a:gd name="connsiteX180" fmla="*/ 887577 w 3681405"/>
              <a:gd name="connsiteY180" fmla="*/ 2925957 h 3551098"/>
              <a:gd name="connsiteX181" fmla="*/ 887577 w 3681405"/>
              <a:gd name="connsiteY181" fmla="*/ 3014165 h 3551098"/>
              <a:gd name="connsiteX182" fmla="*/ 910868 w 3681405"/>
              <a:gd name="connsiteY182" fmla="*/ 3014165 h 3551098"/>
              <a:gd name="connsiteX183" fmla="*/ 910868 w 3681405"/>
              <a:gd name="connsiteY183" fmla="*/ 2961476 h 3551098"/>
              <a:gd name="connsiteX184" fmla="*/ 952592 w 3681405"/>
              <a:gd name="connsiteY184" fmla="*/ 3014165 h 3551098"/>
              <a:gd name="connsiteX185" fmla="*/ 971578 w 3681405"/>
              <a:gd name="connsiteY185" fmla="*/ 3014165 h 3551098"/>
              <a:gd name="connsiteX186" fmla="*/ 971578 w 3681405"/>
              <a:gd name="connsiteY186" fmla="*/ 2925957 h 3551098"/>
              <a:gd name="connsiteX187" fmla="*/ 948398 w 3681405"/>
              <a:gd name="connsiteY187" fmla="*/ 2925957 h 3551098"/>
              <a:gd name="connsiteX188" fmla="*/ 948398 w 3681405"/>
              <a:gd name="connsiteY188" fmla="*/ 2978647 h 3551098"/>
              <a:gd name="connsiteX189" fmla="*/ 906673 w 3681405"/>
              <a:gd name="connsiteY189" fmla="*/ 2925957 h 3551098"/>
              <a:gd name="connsiteX190" fmla="*/ 804680 w 3681405"/>
              <a:gd name="connsiteY190" fmla="*/ 2925957 h 3551098"/>
              <a:gd name="connsiteX191" fmla="*/ 804680 w 3681405"/>
              <a:gd name="connsiteY191" fmla="*/ 2990322 h 3551098"/>
              <a:gd name="connsiteX192" fmla="*/ 830399 w 3681405"/>
              <a:gd name="connsiteY192" fmla="*/ 3014165 h 3551098"/>
              <a:gd name="connsiteX193" fmla="*/ 870689 w 3681405"/>
              <a:gd name="connsiteY193" fmla="*/ 3014165 h 3551098"/>
              <a:gd name="connsiteX194" fmla="*/ 870689 w 3681405"/>
              <a:gd name="connsiteY194" fmla="*/ 2998173 h 3551098"/>
              <a:gd name="connsiteX195" fmla="*/ 839451 w 3681405"/>
              <a:gd name="connsiteY195" fmla="*/ 2998173 h 3551098"/>
              <a:gd name="connsiteX196" fmla="*/ 828081 w 3681405"/>
              <a:gd name="connsiteY196" fmla="*/ 2987576 h 3551098"/>
              <a:gd name="connsiteX197" fmla="*/ 828081 w 3681405"/>
              <a:gd name="connsiteY197" fmla="*/ 2976881 h 3551098"/>
              <a:gd name="connsiteX198" fmla="*/ 865280 w 3681405"/>
              <a:gd name="connsiteY198" fmla="*/ 2976881 h 3551098"/>
              <a:gd name="connsiteX199" fmla="*/ 865280 w 3681405"/>
              <a:gd name="connsiteY199" fmla="*/ 2960887 h 3551098"/>
              <a:gd name="connsiteX200" fmla="*/ 828081 w 3681405"/>
              <a:gd name="connsiteY200" fmla="*/ 2960887 h 3551098"/>
              <a:gd name="connsiteX201" fmla="*/ 828081 w 3681405"/>
              <a:gd name="connsiteY201" fmla="*/ 2941951 h 3551098"/>
              <a:gd name="connsiteX202" fmla="*/ 870137 w 3681405"/>
              <a:gd name="connsiteY202" fmla="*/ 2941951 h 3551098"/>
              <a:gd name="connsiteX203" fmla="*/ 870137 w 3681405"/>
              <a:gd name="connsiteY203" fmla="*/ 2925957 h 3551098"/>
              <a:gd name="connsiteX204" fmla="*/ 804790 w 3681405"/>
              <a:gd name="connsiteY204" fmla="*/ 2925957 h 3551098"/>
              <a:gd name="connsiteX205" fmla="*/ 711736 w 3681405"/>
              <a:gd name="connsiteY205" fmla="*/ 2925957 h 3551098"/>
              <a:gd name="connsiteX206" fmla="*/ 711736 w 3681405"/>
              <a:gd name="connsiteY206" fmla="*/ 3014264 h 3551098"/>
              <a:gd name="connsiteX207" fmla="*/ 734917 w 3681405"/>
              <a:gd name="connsiteY207" fmla="*/ 3014264 h 3551098"/>
              <a:gd name="connsiteX208" fmla="*/ 734917 w 3681405"/>
              <a:gd name="connsiteY208" fmla="*/ 2986006 h 3551098"/>
              <a:gd name="connsiteX209" fmla="*/ 749819 w 3681405"/>
              <a:gd name="connsiteY209" fmla="*/ 2986006 h 3551098"/>
              <a:gd name="connsiteX210" fmla="*/ 770019 w 3681405"/>
              <a:gd name="connsiteY210" fmla="*/ 3014264 h 3551098"/>
              <a:gd name="connsiteX211" fmla="*/ 793420 w 3681405"/>
              <a:gd name="connsiteY211" fmla="*/ 3014264 h 3551098"/>
              <a:gd name="connsiteX212" fmla="*/ 793420 w 3681405"/>
              <a:gd name="connsiteY212" fmla="*/ 3013283 h 3551098"/>
              <a:gd name="connsiteX213" fmla="*/ 771123 w 3681405"/>
              <a:gd name="connsiteY213" fmla="*/ 2980315 h 3551098"/>
              <a:gd name="connsiteX214" fmla="*/ 787128 w 3681405"/>
              <a:gd name="connsiteY214" fmla="*/ 2955000 h 3551098"/>
              <a:gd name="connsiteX215" fmla="*/ 751033 w 3681405"/>
              <a:gd name="connsiteY215" fmla="*/ 2925957 h 3551098"/>
              <a:gd name="connsiteX216" fmla="*/ 619456 w 3681405"/>
              <a:gd name="connsiteY216" fmla="*/ 2925957 h 3551098"/>
              <a:gd name="connsiteX217" fmla="*/ 619456 w 3681405"/>
              <a:gd name="connsiteY217" fmla="*/ 2941951 h 3551098"/>
              <a:gd name="connsiteX218" fmla="*/ 647714 w 3681405"/>
              <a:gd name="connsiteY218" fmla="*/ 2941951 h 3551098"/>
              <a:gd name="connsiteX219" fmla="*/ 647714 w 3681405"/>
              <a:gd name="connsiteY219" fmla="*/ 3014165 h 3551098"/>
              <a:gd name="connsiteX220" fmla="*/ 671006 w 3681405"/>
              <a:gd name="connsiteY220" fmla="*/ 3014165 h 3551098"/>
              <a:gd name="connsiteX221" fmla="*/ 671006 w 3681405"/>
              <a:gd name="connsiteY221" fmla="*/ 2941951 h 3551098"/>
              <a:gd name="connsiteX222" fmla="*/ 699374 w 3681405"/>
              <a:gd name="connsiteY222" fmla="*/ 2941951 h 3551098"/>
              <a:gd name="connsiteX223" fmla="*/ 699374 w 3681405"/>
              <a:gd name="connsiteY223" fmla="*/ 2925957 h 3551098"/>
              <a:gd name="connsiteX224" fmla="*/ 2600064 w 3681405"/>
              <a:gd name="connsiteY224" fmla="*/ 2925860 h 3551098"/>
              <a:gd name="connsiteX225" fmla="*/ 2567611 w 3681405"/>
              <a:gd name="connsiteY225" fmla="*/ 3013186 h 3551098"/>
              <a:gd name="connsiteX226" fmla="*/ 2567611 w 3681405"/>
              <a:gd name="connsiteY226" fmla="*/ 3014167 h 3551098"/>
              <a:gd name="connsiteX227" fmla="*/ 2590461 w 3681405"/>
              <a:gd name="connsiteY227" fmla="*/ 3014167 h 3551098"/>
              <a:gd name="connsiteX228" fmla="*/ 2595538 w 3681405"/>
              <a:gd name="connsiteY228" fmla="*/ 2995230 h 3551098"/>
              <a:gd name="connsiteX229" fmla="*/ 2631965 w 3681405"/>
              <a:gd name="connsiteY229" fmla="*/ 2995230 h 3551098"/>
              <a:gd name="connsiteX230" fmla="*/ 2637042 w 3681405"/>
              <a:gd name="connsiteY230" fmla="*/ 3014167 h 3551098"/>
              <a:gd name="connsiteX231" fmla="*/ 2661658 w 3681405"/>
              <a:gd name="connsiteY231" fmla="*/ 3014167 h 3551098"/>
              <a:gd name="connsiteX232" fmla="*/ 2661658 w 3681405"/>
              <a:gd name="connsiteY232" fmla="*/ 3013186 h 3551098"/>
              <a:gd name="connsiteX233" fmla="*/ 2629094 w 3681405"/>
              <a:gd name="connsiteY233" fmla="*/ 2925860 h 3551098"/>
              <a:gd name="connsiteX234" fmla="*/ 2831538 w 3681405"/>
              <a:gd name="connsiteY234" fmla="*/ 2924977 h 3551098"/>
              <a:gd name="connsiteX235" fmla="*/ 2786833 w 3681405"/>
              <a:gd name="connsiteY235" fmla="*/ 2966972 h 3551098"/>
              <a:gd name="connsiteX236" fmla="*/ 2786833 w 3681405"/>
              <a:gd name="connsiteY236" fmla="*/ 2973056 h 3551098"/>
              <a:gd name="connsiteX237" fmla="*/ 2831538 w 3681405"/>
              <a:gd name="connsiteY237" fmla="*/ 3015050 h 3551098"/>
              <a:gd name="connsiteX238" fmla="*/ 2876243 w 3681405"/>
              <a:gd name="connsiteY238" fmla="*/ 2973056 h 3551098"/>
              <a:gd name="connsiteX239" fmla="*/ 2876243 w 3681405"/>
              <a:gd name="connsiteY239" fmla="*/ 2966972 h 3551098"/>
              <a:gd name="connsiteX240" fmla="*/ 2831538 w 3681405"/>
              <a:gd name="connsiteY240" fmla="*/ 2924977 h 3551098"/>
              <a:gd name="connsiteX241" fmla="*/ 2249044 w 3681405"/>
              <a:gd name="connsiteY241" fmla="*/ 2924977 h 3551098"/>
              <a:gd name="connsiteX242" fmla="*/ 2204339 w 3681405"/>
              <a:gd name="connsiteY242" fmla="*/ 2966972 h 3551098"/>
              <a:gd name="connsiteX243" fmla="*/ 2204339 w 3681405"/>
              <a:gd name="connsiteY243" fmla="*/ 2973056 h 3551098"/>
              <a:gd name="connsiteX244" fmla="*/ 2249044 w 3681405"/>
              <a:gd name="connsiteY244" fmla="*/ 3015050 h 3551098"/>
              <a:gd name="connsiteX245" fmla="*/ 2293750 w 3681405"/>
              <a:gd name="connsiteY245" fmla="*/ 2973056 h 3551098"/>
              <a:gd name="connsiteX246" fmla="*/ 2293750 w 3681405"/>
              <a:gd name="connsiteY246" fmla="*/ 2966972 h 3551098"/>
              <a:gd name="connsiteX247" fmla="*/ 2249044 w 3681405"/>
              <a:gd name="connsiteY247" fmla="*/ 2924977 h 3551098"/>
              <a:gd name="connsiteX248" fmla="*/ 2148376 w 3681405"/>
              <a:gd name="connsiteY248" fmla="*/ 2924977 h 3551098"/>
              <a:gd name="connsiteX249" fmla="*/ 2103671 w 3681405"/>
              <a:gd name="connsiteY249" fmla="*/ 2966972 h 3551098"/>
              <a:gd name="connsiteX250" fmla="*/ 2103671 w 3681405"/>
              <a:gd name="connsiteY250" fmla="*/ 2973056 h 3551098"/>
              <a:gd name="connsiteX251" fmla="*/ 2148376 w 3681405"/>
              <a:gd name="connsiteY251" fmla="*/ 3015050 h 3551098"/>
              <a:gd name="connsiteX252" fmla="*/ 2193081 w 3681405"/>
              <a:gd name="connsiteY252" fmla="*/ 2973056 h 3551098"/>
              <a:gd name="connsiteX253" fmla="*/ 2193081 w 3681405"/>
              <a:gd name="connsiteY253" fmla="*/ 2966972 h 3551098"/>
              <a:gd name="connsiteX254" fmla="*/ 2148376 w 3681405"/>
              <a:gd name="connsiteY254" fmla="*/ 2924977 h 3551098"/>
              <a:gd name="connsiteX255" fmla="*/ 2067355 w 3681405"/>
              <a:gd name="connsiteY255" fmla="*/ 2924977 h 3551098"/>
              <a:gd name="connsiteX256" fmla="*/ 2017682 w 3681405"/>
              <a:gd name="connsiteY256" fmla="*/ 2965108 h 3551098"/>
              <a:gd name="connsiteX257" fmla="*/ 2017792 w 3681405"/>
              <a:gd name="connsiteY257" fmla="*/ 2965108 h 3551098"/>
              <a:gd name="connsiteX258" fmla="*/ 2017792 w 3681405"/>
              <a:gd name="connsiteY258" fmla="*/ 2975018 h 3551098"/>
              <a:gd name="connsiteX259" fmla="*/ 2064706 w 3681405"/>
              <a:gd name="connsiteY259" fmla="*/ 3015148 h 3551098"/>
              <a:gd name="connsiteX260" fmla="*/ 2070776 w 3681405"/>
              <a:gd name="connsiteY260" fmla="*/ 3015148 h 3551098"/>
              <a:gd name="connsiteX261" fmla="*/ 2093515 w 3681405"/>
              <a:gd name="connsiteY261" fmla="*/ 3011027 h 3551098"/>
              <a:gd name="connsiteX262" fmla="*/ 2093515 w 3681405"/>
              <a:gd name="connsiteY262" fmla="*/ 2995524 h 3551098"/>
              <a:gd name="connsiteX263" fmla="*/ 2092411 w 3681405"/>
              <a:gd name="connsiteY263" fmla="*/ 2995524 h 3551098"/>
              <a:gd name="connsiteX264" fmla="*/ 2070666 w 3681405"/>
              <a:gd name="connsiteY264" fmla="*/ 2999155 h 3551098"/>
              <a:gd name="connsiteX265" fmla="*/ 2065919 w 3681405"/>
              <a:gd name="connsiteY265" fmla="*/ 2999155 h 3551098"/>
              <a:gd name="connsiteX266" fmla="*/ 2040863 w 3681405"/>
              <a:gd name="connsiteY266" fmla="*/ 2975018 h 3551098"/>
              <a:gd name="connsiteX267" fmla="*/ 2040863 w 3681405"/>
              <a:gd name="connsiteY267" fmla="*/ 2964519 h 3551098"/>
              <a:gd name="connsiteX268" fmla="*/ 2065257 w 3681405"/>
              <a:gd name="connsiteY268" fmla="*/ 2940971 h 3551098"/>
              <a:gd name="connsiteX269" fmla="*/ 2074750 w 3681405"/>
              <a:gd name="connsiteY269" fmla="*/ 2942050 h 3551098"/>
              <a:gd name="connsiteX270" fmla="*/ 2074750 w 3681405"/>
              <a:gd name="connsiteY270" fmla="*/ 2952941 h 3551098"/>
              <a:gd name="connsiteX271" fmla="*/ 2093405 w 3681405"/>
              <a:gd name="connsiteY271" fmla="*/ 2952941 h 3551098"/>
              <a:gd name="connsiteX272" fmla="*/ 2093405 w 3681405"/>
              <a:gd name="connsiteY272" fmla="*/ 2928705 h 3551098"/>
              <a:gd name="connsiteX273" fmla="*/ 2067355 w 3681405"/>
              <a:gd name="connsiteY273" fmla="*/ 2924977 h 3551098"/>
              <a:gd name="connsiteX274" fmla="*/ 1836873 w 3681405"/>
              <a:gd name="connsiteY274" fmla="*/ 2924977 h 3551098"/>
              <a:gd name="connsiteX275" fmla="*/ 1784552 w 3681405"/>
              <a:gd name="connsiteY275" fmla="*/ 2964715 h 3551098"/>
              <a:gd name="connsiteX276" fmla="*/ 1784662 w 3681405"/>
              <a:gd name="connsiteY276" fmla="*/ 2964715 h 3551098"/>
              <a:gd name="connsiteX277" fmla="*/ 1784662 w 3681405"/>
              <a:gd name="connsiteY277" fmla="*/ 2974919 h 3551098"/>
              <a:gd name="connsiteX278" fmla="*/ 1832900 w 3681405"/>
              <a:gd name="connsiteY278" fmla="*/ 3015050 h 3551098"/>
              <a:gd name="connsiteX279" fmla="*/ 1837646 w 3681405"/>
              <a:gd name="connsiteY279" fmla="*/ 3015050 h 3551098"/>
              <a:gd name="connsiteX280" fmla="*/ 1866897 w 3681405"/>
              <a:gd name="connsiteY280" fmla="*/ 3010145 h 3551098"/>
              <a:gd name="connsiteX281" fmla="*/ 1866897 w 3681405"/>
              <a:gd name="connsiteY281" fmla="*/ 2965500 h 3551098"/>
              <a:gd name="connsiteX282" fmla="*/ 1831576 w 3681405"/>
              <a:gd name="connsiteY282" fmla="*/ 2965500 h 3551098"/>
              <a:gd name="connsiteX283" fmla="*/ 1831576 w 3681405"/>
              <a:gd name="connsiteY283" fmla="*/ 2981788 h 3551098"/>
              <a:gd name="connsiteX284" fmla="*/ 1846808 w 3681405"/>
              <a:gd name="connsiteY284" fmla="*/ 2981788 h 3551098"/>
              <a:gd name="connsiteX285" fmla="*/ 1846808 w 3681405"/>
              <a:gd name="connsiteY285" fmla="*/ 2998076 h 3551098"/>
              <a:gd name="connsiteX286" fmla="*/ 1837646 w 3681405"/>
              <a:gd name="connsiteY286" fmla="*/ 2999155 h 3551098"/>
              <a:gd name="connsiteX287" fmla="*/ 1833562 w 3681405"/>
              <a:gd name="connsiteY287" fmla="*/ 2999155 h 3551098"/>
              <a:gd name="connsiteX288" fmla="*/ 1807843 w 3681405"/>
              <a:gd name="connsiteY288" fmla="*/ 2975018 h 3551098"/>
              <a:gd name="connsiteX289" fmla="*/ 1807843 w 3681405"/>
              <a:gd name="connsiteY289" fmla="*/ 2964814 h 3551098"/>
              <a:gd name="connsiteX290" fmla="*/ 1837204 w 3681405"/>
              <a:gd name="connsiteY290" fmla="*/ 2941068 h 3551098"/>
              <a:gd name="connsiteX291" fmla="*/ 1864469 w 3681405"/>
              <a:gd name="connsiteY291" fmla="*/ 2945288 h 3551098"/>
              <a:gd name="connsiteX292" fmla="*/ 1865352 w 3681405"/>
              <a:gd name="connsiteY292" fmla="*/ 2945288 h 3551098"/>
              <a:gd name="connsiteX293" fmla="*/ 1865352 w 3681405"/>
              <a:gd name="connsiteY293" fmla="*/ 2929491 h 3551098"/>
              <a:gd name="connsiteX294" fmla="*/ 1836873 w 3681405"/>
              <a:gd name="connsiteY294" fmla="*/ 2924977 h 3551098"/>
              <a:gd name="connsiteX295" fmla="*/ 1629353 w 3681405"/>
              <a:gd name="connsiteY295" fmla="*/ 2924977 h 3551098"/>
              <a:gd name="connsiteX296" fmla="*/ 1584648 w 3681405"/>
              <a:gd name="connsiteY296" fmla="*/ 2966972 h 3551098"/>
              <a:gd name="connsiteX297" fmla="*/ 1584648 w 3681405"/>
              <a:gd name="connsiteY297" fmla="*/ 2973056 h 3551098"/>
              <a:gd name="connsiteX298" fmla="*/ 1629353 w 3681405"/>
              <a:gd name="connsiteY298" fmla="*/ 3015050 h 3551098"/>
              <a:gd name="connsiteX299" fmla="*/ 1674058 w 3681405"/>
              <a:gd name="connsiteY299" fmla="*/ 2973056 h 3551098"/>
              <a:gd name="connsiteX300" fmla="*/ 1674058 w 3681405"/>
              <a:gd name="connsiteY300" fmla="*/ 2966972 h 3551098"/>
              <a:gd name="connsiteX301" fmla="*/ 1629353 w 3681405"/>
              <a:gd name="connsiteY301" fmla="*/ 2924977 h 3551098"/>
              <a:gd name="connsiteX302" fmla="*/ 1038691 w 3681405"/>
              <a:gd name="connsiteY302" fmla="*/ 2924977 h 3551098"/>
              <a:gd name="connsiteX303" fmla="*/ 986370 w 3681405"/>
              <a:gd name="connsiteY303" fmla="*/ 2964715 h 3551098"/>
              <a:gd name="connsiteX304" fmla="*/ 986480 w 3681405"/>
              <a:gd name="connsiteY304" fmla="*/ 2964715 h 3551098"/>
              <a:gd name="connsiteX305" fmla="*/ 986480 w 3681405"/>
              <a:gd name="connsiteY305" fmla="*/ 2974919 h 3551098"/>
              <a:gd name="connsiteX306" fmla="*/ 1034717 w 3681405"/>
              <a:gd name="connsiteY306" fmla="*/ 3015050 h 3551098"/>
              <a:gd name="connsiteX307" fmla="*/ 1039464 w 3681405"/>
              <a:gd name="connsiteY307" fmla="*/ 3015050 h 3551098"/>
              <a:gd name="connsiteX308" fmla="*/ 1068715 w 3681405"/>
              <a:gd name="connsiteY308" fmla="*/ 3010145 h 3551098"/>
              <a:gd name="connsiteX309" fmla="*/ 1068715 w 3681405"/>
              <a:gd name="connsiteY309" fmla="*/ 2965500 h 3551098"/>
              <a:gd name="connsiteX310" fmla="*/ 1033392 w 3681405"/>
              <a:gd name="connsiteY310" fmla="*/ 2965500 h 3551098"/>
              <a:gd name="connsiteX311" fmla="*/ 1033392 w 3681405"/>
              <a:gd name="connsiteY311" fmla="*/ 2981788 h 3551098"/>
              <a:gd name="connsiteX312" fmla="*/ 1048626 w 3681405"/>
              <a:gd name="connsiteY312" fmla="*/ 2981788 h 3551098"/>
              <a:gd name="connsiteX313" fmla="*/ 1048626 w 3681405"/>
              <a:gd name="connsiteY313" fmla="*/ 2998076 h 3551098"/>
              <a:gd name="connsiteX314" fmla="*/ 1039464 w 3681405"/>
              <a:gd name="connsiteY314" fmla="*/ 2999155 h 3551098"/>
              <a:gd name="connsiteX315" fmla="*/ 1035380 w 3681405"/>
              <a:gd name="connsiteY315" fmla="*/ 2999155 h 3551098"/>
              <a:gd name="connsiteX316" fmla="*/ 1009661 w 3681405"/>
              <a:gd name="connsiteY316" fmla="*/ 2975018 h 3551098"/>
              <a:gd name="connsiteX317" fmla="*/ 1009661 w 3681405"/>
              <a:gd name="connsiteY317" fmla="*/ 2964814 h 3551098"/>
              <a:gd name="connsiteX318" fmla="*/ 1039022 w 3681405"/>
              <a:gd name="connsiteY318" fmla="*/ 2941068 h 3551098"/>
              <a:gd name="connsiteX319" fmla="*/ 1066287 w 3681405"/>
              <a:gd name="connsiteY319" fmla="*/ 2945288 h 3551098"/>
              <a:gd name="connsiteX320" fmla="*/ 1067170 w 3681405"/>
              <a:gd name="connsiteY320" fmla="*/ 2945288 h 3551098"/>
              <a:gd name="connsiteX321" fmla="*/ 1067170 w 3681405"/>
              <a:gd name="connsiteY321" fmla="*/ 2929491 h 3551098"/>
              <a:gd name="connsiteX322" fmla="*/ 1038691 w 3681405"/>
              <a:gd name="connsiteY322" fmla="*/ 2924977 h 3551098"/>
              <a:gd name="connsiteX323" fmla="*/ 580160 w 3681405"/>
              <a:gd name="connsiteY323" fmla="*/ 2924977 h 3551098"/>
              <a:gd name="connsiteX324" fmla="*/ 542851 w 3681405"/>
              <a:gd name="connsiteY324" fmla="*/ 2950979 h 3551098"/>
              <a:gd name="connsiteX325" fmla="*/ 563713 w 3681405"/>
              <a:gd name="connsiteY325" fmla="*/ 2975018 h 3551098"/>
              <a:gd name="connsiteX326" fmla="*/ 577070 w 3681405"/>
              <a:gd name="connsiteY326" fmla="*/ 2978550 h 3551098"/>
              <a:gd name="connsiteX327" fmla="*/ 588990 w 3681405"/>
              <a:gd name="connsiteY327" fmla="*/ 2988754 h 3551098"/>
              <a:gd name="connsiteX328" fmla="*/ 572985 w 3681405"/>
              <a:gd name="connsiteY328" fmla="*/ 2999056 h 3551098"/>
              <a:gd name="connsiteX329" fmla="*/ 569564 w 3681405"/>
              <a:gd name="connsiteY329" fmla="*/ 2999056 h 3551098"/>
              <a:gd name="connsiteX330" fmla="*/ 543513 w 3681405"/>
              <a:gd name="connsiteY330" fmla="*/ 2995427 h 3551098"/>
              <a:gd name="connsiteX331" fmla="*/ 542409 w 3681405"/>
              <a:gd name="connsiteY331" fmla="*/ 2995427 h 3551098"/>
              <a:gd name="connsiteX332" fmla="*/ 542519 w 3681405"/>
              <a:gd name="connsiteY332" fmla="*/ 2995524 h 3551098"/>
              <a:gd name="connsiteX333" fmla="*/ 542519 w 3681405"/>
              <a:gd name="connsiteY333" fmla="*/ 3011518 h 3551098"/>
              <a:gd name="connsiteX334" fmla="*/ 569674 w 3681405"/>
              <a:gd name="connsiteY334" fmla="*/ 3015148 h 3551098"/>
              <a:gd name="connsiteX335" fmla="*/ 574421 w 3681405"/>
              <a:gd name="connsiteY335" fmla="*/ 3015148 h 3551098"/>
              <a:gd name="connsiteX336" fmla="*/ 612281 w 3681405"/>
              <a:gd name="connsiteY336" fmla="*/ 2987576 h 3551098"/>
              <a:gd name="connsiteX337" fmla="*/ 589653 w 3681405"/>
              <a:gd name="connsiteY337" fmla="*/ 2962851 h 3551098"/>
              <a:gd name="connsiteX338" fmla="*/ 576517 w 3681405"/>
              <a:gd name="connsiteY338" fmla="*/ 2959318 h 3551098"/>
              <a:gd name="connsiteX339" fmla="*/ 565920 w 3681405"/>
              <a:gd name="connsiteY339" fmla="*/ 2949997 h 3551098"/>
              <a:gd name="connsiteX340" fmla="*/ 580602 w 3681405"/>
              <a:gd name="connsiteY340" fmla="*/ 2940971 h 3551098"/>
              <a:gd name="connsiteX341" fmla="*/ 583251 w 3681405"/>
              <a:gd name="connsiteY341" fmla="*/ 2940971 h 3551098"/>
              <a:gd name="connsiteX342" fmla="*/ 606652 w 3681405"/>
              <a:gd name="connsiteY342" fmla="*/ 2943816 h 3551098"/>
              <a:gd name="connsiteX343" fmla="*/ 607756 w 3681405"/>
              <a:gd name="connsiteY343" fmla="*/ 2943816 h 3551098"/>
              <a:gd name="connsiteX344" fmla="*/ 607756 w 3681405"/>
              <a:gd name="connsiteY344" fmla="*/ 2928411 h 3551098"/>
              <a:gd name="connsiteX345" fmla="*/ 582588 w 3681405"/>
              <a:gd name="connsiteY345" fmla="*/ 2924977 h 3551098"/>
              <a:gd name="connsiteX346" fmla="*/ 2295533 w 3681405"/>
              <a:gd name="connsiteY346" fmla="*/ 0 h 3551098"/>
              <a:gd name="connsiteX347" fmla="*/ 3681405 w 3681405"/>
              <a:gd name="connsiteY347" fmla="*/ 2130725 h 3551098"/>
              <a:gd name="connsiteX348" fmla="*/ 3681405 w 3681405"/>
              <a:gd name="connsiteY348" fmla="*/ 2130790 h 3551098"/>
              <a:gd name="connsiteX349" fmla="*/ 2763667 w 3681405"/>
              <a:gd name="connsiteY349" fmla="*/ 3551098 h 3551098"/>
              <a:gd name="connsiteX350" fmla="*/ 0 w 3681405"/>
              <a:gd name="connsiteY350" fmla="*/ 3551098 h 355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3681405" h="3551098">
                <a:moveTo>
                  <a:pt x="2502485" y="2942048"/>
                </a:moveTo>
                <a:lnTo>
                  <a:pt x="2515841" y="2942048"/>
                </a:lnTo>
                <a:cubicBezTo>
                  <a:pt x="2527210" y="2942048"/>
                  <a:pt x="2531737" y="2945581"/>
                  <a:pt x="2531737" y="2955687"/>
                </a:cubicBezTo>
                <a:cubicBezTo>
                  <a:pt x="2531737" y="2965794"/>
                  <a:pt x="2527541" y="2970601"/>
                  <a:pt x="2515068" y="2970601"/>
                </a:cubicBezTo>
                <a:lnTo>
                  <a:pt x="2502485" y="2970601"/>
                </a:lnTo>
                <a:close/>
                <a:moveTo>
                  <a:pt x="1519963" y="2942048"/>
                </a:moveTo>
                <a:lnTo>
                  <a:pt x="1533320" y="2942048"/>
                </a:lnTo>
                <a:cubicBezTo>
                  <a:pt x="1544690" y="2942048"/>
                  <a:pt x="1549216" y="2945581"/>
                  <a:pt x="1549216" y="2955687"/>
                </a:cubicBezTo>
                <a:cubicBezTo>
                  <a:pt x="1549216" y="2965794"/>
                  <a:pt x="1545020" y="2970601"/>
                  <a:pt x="1532547" y="2970601"/>
                </a:cubicBezTo>
                <a:lnTo>
                  <a:pt x="1519963" y="2970601"/>
                </a:lnTo>
                <a:close/>
                <a:moveTo>
                  <a:pt x="734807" y="2942048"/>
                </a:moveTo>
                <a:lnTo>
                  <a:pt x="748163" y="2942048"/>
                </a:lnTo>
                <a:cubicBezTo>
                  <a:pt x="759533" y="2942048"/>
                  <a:pt x="764059" y="2945581"/>
                  <a:pt x="764059" y="2955687"/>
                </a:cubicBezTo>
                <a:cubicBezTo>
                  <a:pt x="764059" y="2965794"/>
                  <a:pt x="759863" y="2970601"/>
                  <a:pt x="747390" y="2970601"/>
                </a:cubicBezTo>
                <a:lnTo>
                  <a:pt x="734807" y="2970601"/>
                </a:lnTo>
                <a:close/>
                <a:moveTo>
                  <a:pt x="2331611" y="2941951"/>
                </a:moveTo>
                <a:lnTo>
                  <a:pt x="2342871" y="2941951"/>
                </a:lnTo>
                <a:cubicBezTo>
                  <a:pt x="2355014" y="2941951"/>
                  <a:pt x="2359428" y="2945483"/>
                  <a:pt x="2359428" y="2956570"/>
                </a:cubicBezTo>
                <a:cubicBezTo>
                  <a:pt x="2359428" y="2967657"/>
                  <a:pt x="2356117" y="2973643"/>
                  <a:pt x="2342429" y="2973643"/>
                </a:cubicBezTo>
                <a:lnTo>
                  <a:pt x="2331611" y="2973643"/>
                </a:lnTo>
                <a:close/>
                <a:moveTo>
                  <a:pt x="2831538" y="2941560"/>
                </a:moveTo>
                <a:cubicBezTo>
                  <a:pt x="2847875" y="2941560"/>
                  <a:pt x="2853063" y="2950586"/>
                  <a:pt x="2853063" y="2966972"/>
                </a:cubicBezTo>
                <a:lnTo>
                  <a:pt x="2853063" y="2973056"/>
                </a:lnTo>
                <a:cubicBezTo>
                  <a:pt x="2853063" y="2989441"/>
                  <a:pt x="2847985" y="2998468"/>
                  <a:pt x="2831538" y="2998468"/>
                </a:cubicBezTo>
                <a:cubicBezTo>
                  <a:pt x="2815091" y="2998468"/>
                  <a:pt x="2809903" y="2989441"/>
                  <a:pt x="2809903" y="2973056"/>
                </a:cubicBezTo>
                <a:lnTo>
                  <a:pt x="2809903" y="2966972"/>
                </a:lnTo>
                <a:cubicBezTo>
                  <a:pt x="2809903" y="2950586"/>
                  <a:pt x="2815201" y="2941560"/>
                  <a:pt x="2831538" y="2941560"/>
                </a:cubicBezTo>
                <a:close/>
                <a:moveTo>
                  <a:pt x="2249044" y="2941560"/>
                </a:moveTo>
                <a:cubicBezTo>
                  <a:pt x="2265381" y="2941560"/>
                  <a:pt x="2270569" y="2950586"/>
                  <a:pt x="2270569" y="2966972"/>
                </a:cubicBezTo>
                <a:lnTo>
                  <a:pt x="2270569" y="2973056"/>
                </a:lnTo>
                <a:cubicBezTo>
                  <a:pt x="2270569" y="2989441"/>
                  <a:pt x="2265492" y="2998468"/>
                  <a:pt x="2249044" y="2998468"/>
                </a:cubicBezTo>
                <a:cubicBezTo>
                  <a:pt x="2232597" y="2998468"/>
                  <a:pt x="2227409" y="2989441"/>
                  <a:pt x="2227409" y="2973056"/>
                </a:cubicBezTo>
                <a:lnTo>
                  <a:pt x="2227409" y="2966972"/>
                </a:lnTo>
                <a:cubicBezTo>
                  <a:pt x="2227409" y="2950586"/>
                  <a:pt x="2232707" y="2941560"/>
                  <a:pt x="2249044" y="2941560"/>
                </a:cubicBezTo>
                <a:close/>
                <a:moveTo>
                  <a:pt x="2148376" y="2941560"/>
                </a:moveTo>
                <a:cubicBezTo>
                  <a:pt x="2164713" y="2941560"/>
                  <a:pt x="2169901" y="2950586"/>
                  <a:pt x="2169901" y="2966972"/>
                </a:cubicBezTo>
                <a:lnTo>
                  <a:pt x="2169901" y="2973056"/>
                </a:lnTo>
                <a:cubicBezTo>
                  <a:pt x="2169901" y="2989441"/>
                  <a:pt x="2164823" y="2998468"/>
                  <a:pt x="2148376" y="2998468"/>
                </a:cubicBezTo>
                <a:cubicBezTo>
                  <a:pt x="2131929" y="2998468"/>
                  <a:pt x="2126741" y="2989441"/>
                  <a:pt x="2126741" y="2973056"/>
                </a:cubicBezTo>
                <a:lnTo>
                  <a:pt x="2126741" y="2966972"/>
                </a:lnTo>
                <a:cubicBezTo>
                  <a:pt x="2126741" y="2950586"/>
                  <a:pt x="2132039" y="2941560"/>
                  <a:pt x="2148376" y="2941560"/>
                </a:cubicBezTo>
                <a:close/>
                <a:moveTo>
                  <a:pt x="1629353" y="2941560"/>
                </a:moveTo>
                <a:cubicBezTo>
                  <a:pt x="1645690" y="2941560"/>
                  <a:pt x="1650878" y="2950586"/>
                  <a:pt x="1650878" y="2966972"/>
                </a:cubicBezTo>
                <a:lnTo>
                  <a:pt x="1650878" y="2973056"/>
                </a:lnTo>
                <a:cubicBezTo>
                  <a:pt x="1650878" y="2989441"/>
                  <a:pt x="1645801" y="2998468"/>
                  <a:pt x="1629353" y="2998468"/>
                </a:cubicBezTo>
                <a:cubicBezTo>
                  <a:pt x="1612906" y="2998468"/>
                  <a:pt x="1607718" y="2989441"/>
                  <a:pt x="1607718" y="2973056"/>
                </a:cubicBezTo>
                <a:lnTo>
                  <a:pt x="1607718" y="2966972"/>
                </a:lnTo>
                <a:cubicBezTo>
                  <a:pt x="1607718" y="2950586"/>
                  <a:pt x="1613016" y="2941560"/>
                  <a:pt x="1629353" y="2941560"/>
                </a:cubicBezTo>
                <a:close/>
                <a:moveTo>
                  <a:pt x="2614082" y="2940382"/>
                </a:moveTo>
                <a:cubicBezTo>
                  <a:pt x="2617836" y="2947741"/>
                  <a:pt x="2622803" y="2963048"/>
                  <a:pt x="2627550" y="2979139"/>
                </a:cubicBezTo>
                <a:lnTo>
                  <a:pt x="2600175" y="2979139"/>
                </a:lnTo>
                <a:cubicBezTo>
                  <a:pt x="2604921" y="2962949"/>
                  <a:pt x="2610220" y="2947643"/>
                  <a:pt x="2614082" y="2940382"/>
                </a:cubicBezTo>
                <a:close/>
                <a:moveTo>
                  <a:pt x="2890924" y="2925957"/>
                </a:moveTo>
                <a:lnTo>
                  <a:pt x="2890924" y="3014165"/>
                </a:lnTo>
                <a:lnTo>
                  <a:pt x="2914215" y="3014165"/>
                </a:lnTo>
                <a:lnTo>
                  <a:pt x="2914215" y="2961476"/>
                </a:lnTo>
                <a:lnTo>
                  <a:pt x="2955939" y="3014165"/>
                </a:lnTo>
                <a:lnTo>
                  <a:pt x="2974925" y="3014165"/>
                </a:lnTo>
                <a:lnTo>
                  <a:pt x="2974925" y="2925957"/>
                </a:lnTo>
                <a:lnTo>
                  <a:pt x="2951745" y="2925957"/>
                </a:lnTo>
                <a:lnTo>
                  <a:pt x="2951745" y="2978647"/>
                </a:lnTo>
                <a:lnTo>
                  <a:pt x="2910020" y="2925957"/>
                </a:lnTo>
                <a:close/>
                <a:moveTo>
                  <a:pt x="2748971" y="2925957"/>
                </a:moveTo>
                <a:lnTo>
                  <a:pt x="2748971" y="3014165"/>
                </a:lnTo>
                <a:lnTo>
                  <a:pt x="2772152" y="3014165"/>
                </a:lnTo>
                <a:lnTo>
                  <a:pt x="2772152" y="2925957"/>
                </a:lnTo>
                <a:close/>
                <a:moveTo>
                  <a:pt x="2656911" y="2925957"/>
                </a:moveTo>
                <a:lnTo>
                  <a:pt x="2656911" y="2941951"/>
                </a:lnTo>
                <a:lnTo>
                  <a:pt x="2685169" y="2941951"/>
                </a:lnTo>
                <a:lnTo>
                  <a:pt x="2685169" y="3014165"/>
                </a:lnTo>
                <a:lnTo>
                  <a:pt x="2708461" y="3014165"/>
                </a:lnTo>
                <a:lnTo>
                  <a:pt x="2708461" y="2941951"/>
                </a:lnTo>
                <a:lnTo>
                  <a:pt x="2736829" y="2941951"/>
                </a:lnTo>
                <a:lnTo>
                  <a:pt x="2736829" y="2925957"/>
                </a:lnTo>
                <a:close/>
                <a:moveTo>
                  <a:pt x="2479414" y="2925957"/>
                </a:moveTo>
                <a:lnTo>
                  <a:pt x="2479414" y="3014264"/>
                </a:lnTo>
                <a:lnTo>
                  <a:pt x="2502595" y="3014264"/>
                </a:lnTo>
                <a:lnTo>
                  <a:pt x="2502595" y="2986006"/>
                </a:lnTo>
                <a:lnTo>
                  <a:pt x="2517496" y="2986006"/>
                </a:lnTo>
                <a:cubicBezTo>
                  <a:pt x="2525334" y="2991109"/>
                  <a:pt x="2535269" y="3005629"/>
                  <a:pt x="2537697" y="3014264"/>
                </a:cubicBezTo>
                <a:lnTo>
                  <a:pt x="2561098" y="3014264"/>
                </a:lnTo>
                <a:lnTo>
                  <a:pt x="2561098" y="3013283"/>
                </a:lnTo>
                <a:cubicBezTo>
                  <a:pt x="2557787" y="3003275"/>
                  <a:pt x="2548183" y="2987478"/>
                  <a:pt x="2538801" y="2980315"/>
                </a:cubicBezTo>
                <a:cubicBezTo>
                  <a:pt x="2549618" y="2974625"/>
                  <a:pt x="2554806" y="2967756"/>
                  <a:pt x="2554806" y="2955000"/>
                </a:cubicBezTo>
                <a:cubicBezTo>
                  <a:pt x="2554806" y="2934592"/>
                  <a:pt x="2541782" y="2925957"/>
                  <a:pt x="2518711" y="2925957"/>
                </a:cubicBezTo>
                <a:close/>
                <a:moveTo>
                  <a:pt x="2396407" y="2925957"/>
                </a:moveTo>
                <a:lnTo>
                  <a:pt x="2396407" y="2990322"/>
                </a:lnTo>
                <a:cubicBezTo>
                  <a:pt x="2396407" y="3005532"/>
                  <a:pt x="2405128" y="3014165"/>
                  <a:pt x="2422126" y="3014165"/>
                </a:cubicBezTo>
                <a:lnTo>
                  <a:pt x="2462416" y="3014165"/>
                </a:lnTo>
                <a:lnTo>
                  <a:pt x="2462416" y="2998173"/>
                </a:lnTo>
                <a:lnTo>
                  <a:pt x="2431178" y="2998173"/>
                </a:lnTo>
                <a:cubicBezTo>
                  <a:pt x="2423009" y="2998173"/>
                  <a:pt x="2419808" y="2995621"/>
                  <a:pt x="2419808" y="2987576"/>
                </a:cubicBezTo>
                <a:lnTo>
                  <a:pt x="2419808" y="2976881"/>
                </a:lnTo>
                <a:lnTo>
                  <a:pt x="2457007" y="2976881"/>
                </a:lnTo>
                <a:lnTo>
                  <a:pt x="2457007" y="2960887"/>
                </a:lnTo>
                <a:lnTo>
                  <a:pt x="2419808" y="2960887"/>
                </a:lnTo>
                <a:lnTo>
                  <a:pt x="2419808" y="2941951"/>
                </a:lnTo>
                <a:lnTo>
                  <a:pt x="2461864" y="2941951"/>
                </a:lnTo>
                <a:lnTo>
                  <a:pt x="2461864" y="2925957"/>
                </a:lnTo>
                <a:lnTo>
                  <a:pt x="2396517" y="2925957"/>
                </a:lnTo>
                <a:close/>
                <a:moveTo>
                  <a:pt x="2308431" y="2925957"/>
                </a:moveTo>
                <a:lnTo>
                  <a:pt x="2308431" y="3014264"/>
                </a:lnTo>
                <a:lnTo>
                  <a:pt x="2331611" y="3014264"/>
                </a:lnTo>
                <a:lnTo>
                  <a:pt x="2331611" y="2989538"/>
                </a:lnTo>
                <a:lnTo>
                  <a:pt x="2345851" y="2989538"/>
                </a:lnTo>
                <a:cubicBezTo>
                  <a:pt x="2369473" y="2989538"/>
                  <a:pt x="2382609" y="2977371"/>
                  <a:pt x="2382609" y="2956570"/>
                </a:cubicBezTo>
                <a:cubicBezTo>
                  <a:pt x="2382609" y="2935770"/>
                  <a:pt x="2371239" y="2925957"/>
                  <a:pt x="2347838" y="2925957"/>
                </a:cubicBezTo>
                <a:close/>
                <a:moveTo>
                  <a:pt x="1884118" y="2925957"/>
                </a:moveTo>
                <a:lnTo>
                  <a:pt x="1884118" y="3014165"/>
                </a:lnTo>
                <a:lnTo>
                  <a:pt x="1907298" y="3014165"/>
                </a:lnTo>
                <a:lnTo>
                  <a:pt x="1907298" y="2976881"/>
                </a:lnTo>
                <a:lnTo>
                  <a:pt x="1944498" y="2976881"/>
                </a:lnTo>
                <a:lnTo>
                  <a:pt x="1944498" y="3014165"/>
                </a:lnTo>
                <a:lnTo>
                  <a:pt x="1967678" y="3014165"/>
                </a:lnTo>
                <a:lnTo>
                  <a:pt x="1967678" y="2925957"/>
                </a:lnTo>
                <a:lnTo>
                  <a:pt x="1944498" y="2925957"/>
                </a:lnTo>
                <a:lnTo>
                  <a:pt x="1944498" y="2959710"/>
                </a:lnTo>
                <a:lnTo>
                  <a:pt x="1907298" y="2959710"/>
                </a:lnTo>
                <a:lnTo>
                  <a:pt x="1907298" y="2925957"/>
                </a:lnTo>
                <a:close/>
                <a:moveTo>
                  <a:pt x="1687967" y="2925957"/>
                </a:moveTo>
                <a:lnTo>
                  <a:pt x="1687967" y="2982669"/>
                </a:lnTo>
                <a:cubicBezTo>
                  <a:pt x="1687967" y="3004648"/>
                  <a:pt x="1704857" y="3015146"/>
                  <a:pt x="1729582" y="3015146"/>
                </a:cubicBezTo>
                <a:cubicBezTo>
                  <a:pt x="1754308" y="3015146"/>
                  <a:pt x="1770975" y="3004059"/>
                  <a:pt x="1770975" y="2982669"/>
                </a:cubicBezTo>
                <a:lnTo>
                  <a:pt x="1770975" y="2925957"/>
                </a:lnTo>
                <a:lnTo>
                  <a:pt x="1747905" y="2925957"/>
                </a:lnTo>
                <a:lnTo>
                  <a:pt x="1747905" y="2981197"/>
                </a:lnTo>
                <a:cubicBezTo>
                  <a:pt x="1747905" y="2993070"/>
                  <a:pt x="1740841" y="2998467"/>
                  <a:pt x="1729471" y="2998467"/>
                </a:cubicBezTo>
                <a:cubicBezTo>
                  <a:pt x="1718102" y="2998467"/>
                  <a:pt x="1710927" y="2993070"/>
                  <a:pt x="1710927" y="2981197"/>
                </a:cubicBezTo>
                <a:lnTo>
                  <a:pt x="1710927" y="2925957"/>
                </a:lnTo>
                <a:close/>
                <a:moveTo>
                  <a:pt x="1496893" y="2925957"/>
                </a:moveTo>
                <a:lnTo>
                  <a:pt x="1496893" y="3014264"/>
                </a:lnTo>
                <a:lnTo>
                  <a:pt x="1520074" y="3014264"/>
                </a:lnTo>
                <a:lnTo>
                  <a:pt x="1520074" y="2986006"/>
                </a:lnTo>
                <a:lnTo>
                  <a:pt x="1534975" y="2986006"/>
                </a:lnTo>
                <a:cubicBezTo>
                  <a:pt x="1542813" y="2991109"/>
                  <a:pt x="1552748" y="3005629"/>
                  <a:pt x="1555176" y="3014264"/>
                </a:cubicBezTo>
                <a:lnTo>
                  <a:pt x="1578577" y="3014264"/>
                </a:lnTo>
                <a:lnTo>
                  <a:pt x="1578577" y="3013283"/>
                </a:lnTo>
                <a:cubicBezTo>
                  <a:pt x="1575266" y="3003275"/>
                  <a:pt x="1565662" y="2987478"/>
                  <a:pt x="1556280" y="2980315"/>
                </a:cubicBezTo>
                <a:cubicBezTo>
                  <a:pt x="1567097" y="2974625"/>
                  <a:pt x="1572285" y="2967756"/>
                  <a:pt x="1572285" y="2955000"/>
                </a:cubicBezTo>
                <a:cubicBezTo>
                  <a:pt x="1572285" y="2934592"/>
                  <a:pt x="1559261" y="2925957"/>
                  <a:pt x="1536190" y="2925957"/>
                </a:cubicBezTo>
                <a:close/>
                <a:moveTo>
                  <a:pt x="1395120" y="2925957"/>
                </a:moveTo>
                <a:lnTo>
                  <a:pt x="1395120" y="3014165"/>
                </a:lnTo>
                <a:lnTo>
                  <a:pt x="1418300" y="3014165"/>
                </a:lnTo>
                <a:lnTo>
                  <a:pt x="1418300" y="2976881"/>
                </a:lnTo>
                <a:lnTo>
                  <a:pt x="1455500" y="2976881"/>
                </a:lnTo>
                <a:lnTo>
                  <a:pt x="1455500" y="3014165"/>
                </a:lnTo>
                <a:lnTo>
                  <a:pt x="1478680" y="3014165"/>
                </a:lnTo>
                <a:lnTo>
                  <a:pt x="1478680" y="2925957"/>
                </a:lnTo>
                <a:lnTo>
                  <a:pt x="1455500" y="2925957"/>
                </a:lnTo>
                <a:lnTo>
                  <a:pt x="1455500" y="2959710"/>
                </a:lnTo>
                <a:lnTo>
                  <a:pt x="1418300" y="2959710"/>
                </a:lnTo>
                <a:lnTo>
                  <a:pt x="1418300" y="2925957"/>
                </a:lnTo>
                <a:close/>
                <a:moveTo>
                  <a:pt x="1302950" y="2925957"/>
                </a:moveTo>
                <a:lnTo>
                  <a:pt x="1302950" y="2941951"/>
                </a:lnTo>
                <a:lnTo>
                  <a:pt x="1331208" y="2941951"/>
                </a:lnTo>
                <a:lnTo>
                  <a:pt x="1331208" y="3014165"/>
                </a:lnTo>
                <a:lnTo>
                  <a:pt x="1354499" y="3014165"/>
                </a:lnTo>
                <a:lnTo>
                  <a:pt x="1354499" y="2941951"/>
                </a:lnTo>
                <a:lnTo>
                  <a:pt x="1382867" y="2941951"/>
                </a:lnTo>
                <a:lnTo>
                  <a:pt x="1382867" y="2925957"/>
                </a:lnTo>
                <a:close/>
                <a:moveTo>
                  <a:pt x="1172036" y="2925957"/>
                </a:moveTo>
                <a:lnTo>
                  <a:pt x="1172036" y="3014165"/>
                </a:lnTo>
                <a:lnTo>
                  <a:pt x="1195216" y="3014165"/>
                </a:lnTo>
                <a:lnTo>
                  <a:pt x="1195216" y="2976881"/>
                </a:lnTo>
                <a:lnTo>
                  <a:pt x="1232416" y="2976881"/>
                </a:lnTo>
                <a:lnTo>
                  <a:pt x="1232416" y="3014165"/>
                </a:lnTo>
                <a:lnTo>
                  <a:pt x="1255596" y="3014165"/>
                </a:lnTo>
                <a:lnTo>
                  <a:pt x="1255596" y="2925957"/>
                </a:lnTo>
                <a:lnTo>
                  <a:pt x="1232416" y="2925957"/>
                </a:lnTo>
                <a:lnTo>
                  <a:pt x="1232416" y="2959710"/>
                </a:lnTo>
                <a:lnTo>
                  <a:pt x="1195216" y="2959710"/>
                </a:lnTo>
                <a:lnTo>
                  <a:pt x="1195216" y="2925957"/>
                </a:lnTo>
                <a:close/>
                <a:moveTo>
                  <a:pt x="1079975" y="2925957"/>
                </a:moveTo>
                <a:lnTo>
                  <a:pt x="1079975" y="2941951"/>
                </a:lnTo>
                <a:lnTo>
                  <a:pt x="1108233" y="2941951"/>
                </a:lnTo>
                <a:lnTo>
                  <a:pt x="1108233" y="3014165"/>
                </a:lnTo>
                <a:lnTo>
                  <a:pt x="1131524" y="3014165"/>
                </a:lnTo>
                <a:lnTo>
                  <a:pt x="1131524" y="2941951"/>
                </a:lnTo>
                <a:lnTo>
                  <a:pt x="1159892" y="2941951"/>
                </a:lnTo>
                <a:lnTo>
                  <a:pt x="1159892" y="2925957"/>
                </a:lnTo>
                <a:close/>
                <a:moveTo>
                  <a:pt x="887577" y="2925957"/>
                </a:moveTo>
                <a:lnTo>
                  <a:pt x="887577" y="3014165"/>
                </a:lnTo>
                <a:lnTo>
                  <a:pt x="910868" y="3014165"/>
                </a:lnTo>
                <a:lnTo>
                  <a:pt x="910868" y="2961476"/>
                </a:lnTo>
                <a:lnTo>
                  <a:pt x="952592" y="3014165"/>
                </a:lnTo>
                <a:lnTo>
                  <a:pt x="971578" y="3014165"/>
                </a:lnTo>
                <a:lnTo>
                  <a:pt x="971578" y="2925957"/>
                </a:lnTo>
                <a:lnTo>
                  <a:pt x="948398" y="2925957"/>
                </a:lnTo>
                <a:lnTo>
                  <a:pt x="948398" y="2978647"/>
                </a:lnTo>
                <a:lnTo>
                  <a:pt x="906673" y="2925957"/>
                </a:lnTo>
                <a:close/>
                <a:moveTo>
                  <a:pt x="804680" y="2925957"/>
                </a:moveTo>
                <a:lnTo>
                  <a:pt x="804680" y="2990322"/>
                </a:lnTo>
                <a:cubicBezTo>
                  <a:pt x="804680" y="3005532"/>
                  <a:pt x="813401" y="3014165"/>
                  <a:pt x="830399" y="3014165"/>
                </a:cubicBezTo>
                <a:lnTo>
                  <a:pt x="870689" y="3014165"/>
                </a:lnTo>
                <a:lnTo>
                  <a:pt x="870689" y="2998173"/>
                </a:lnTo>
                <a:lnTo>
                  <a:pt x="839451" y="2998173"/>
                </a:lnTo>
                <a:cubicBezTo>
                  <a:pt x="831282" y="2998173"/>
                  <a:pt x="828081" y="2995621"/>
                  <a:pt x="828081" y="2987576"/>
                </a:cubicBezTo>
                <a:lnTo>
                  <a:pt x="828081" y="2976881"/>
                </a:lnTo>
                <a:lnTo>
                  <a:pt x="865280" y="2976881"/>
                </a:lnTo>
                <a:lnTo>
                  <a:pt x="865280" y="2960887"/>
                </a:lnTo>
                <a:lnTo>
                  <a:pt x="828081" y="2960887"/>
                </a:lnTo>
                <a:lnTo>
                  <a:pt x="828081" y="2941951"/>
                </a:lnTo>
                <a:lnTo>
                  <a:pt x="870137" y="2941951"/>
                </a:lnTo>
                <a:lnTo>
                  <a:pt x="870137" y="2925957"/>
                </a:lnTo>
                <a:lnTo>
                  <a:pt x="804790" y="2925957"/>
                </a:lnTo>
                <a:close/>
                <a:moveTo>
                  <a:pt x="711736" y="2925957"/>
                </a:moveTo>
                <a:lnTo>
                  <a:pt x="711736" y="3014264"/>
                </a:lnTo>
                <a:lnTo>
                  <a:pt x="734917" y="3014264"/>
                </a:lnTo>
                <a:lnTo>
                  <a:pt x="734917" y="2986006"/>
                </a:lnTo>
                <a:lnTo>
                  <a:pt x="749819" y="2986006"/>
                </a:lnTo>
                <a:cubicBezTo>
                  <a:pt x="757656" y="2991109"/>
                  <a:pt x="767591" y="3005629"/>
                  <a:pt x="770019" y="3014264"/>
                </a:cubicBezTo>
                <a:lnTo>
                  <a:pt x="793420" y="3014264"/>
                </a:lnTo>
                <a:lnTo>
                  <a:pt x="793420" y="3013283"/>
                </a:lnTo>
                <a:cubicBezTo>
                  <a:pt x="790109" y="3003275"/>
                  <a:pt x="780505" y="2987478"/>
                  <a:pt x="771123" y="2980315"/>
                </a:cubicBezTo>
                <a:cubicBezTo>
                  <a:pt x="781940" y="2974625"/>
                  <a:pt x="787128" y="2967756"/>
                  <a:pt x="787128" y="2955000"/>
                </a:cubicBezTo>
                <a:cubicBezTo>
                  <a:pt x="787128" y="2934592"/>
                  <a:pt x="774104" y="2925957"/>
                  <a:pt x="751033" y="2925957"/>
                </a:cubicBezTo>
                <a:close/>
                <a:moveTo>
                  <a:pt x="619456" y="2925957"/>
                </a:moveTo>
                <a:lnTo>
                  <a:pt x="619456" y="2941951"/>
                </a:lnTo>
                <a:lnTo>
                  <a:pt x="647714" y="2941951"/>
                </a:lnTo>
                <a:lnTo>
                  <a:pt x="647714" y="3014165"/>
                </a:lnTo>
                <a:lnTo>
                  <a:pt x="671006" y="3014165"/>
                </a:lnTo>
                <a:lnTo>
                  <a:pt x="671006" y="2941951"/>
                </a:lnTo>
                <a:lnTo>
                  <a:pt x="699374" y="2941951"/>
                </a:lnTo>
                <a:lnTo>
                  <a:pt x="699374" y="2925957"/>
                </a:lnTo>
                <a:close/>
                <a:moveTo>
                  <a:pt x="2600064" y="2925860"/>
                </a:moveTo>
                <a:cubicBezTo>
                  <a:pt x="2590129" y="2943129"/>
                  <a:pt x="2574897" y="2984732"/>
                  <a:pt x="2567611" y="3013186"/>
                </a:cubicBezTo>
                <a:lnTo>
                  <a:pt x="2567611" y="3014167"/>
                </a:lnTo>
                <a:lnTo>
                  <a:pt x="2590461" y="3014167"/>
                </a:lnTo>
                <a:lnTo>
                  <a:pt x="2595538" y="2995230"/>
                </a:lnTo>
                <a:lnTo>
                  <a:pt x="2631965" y="2995230"/>
                </a:lnTo>
                <a:lnTo>
                  <a:pt x="2637042" y="3014167"/>
                </a:lnTo>
                <a:lnTo>
                  <a:pt x="2661658" y="3014167"/>
                </a:lnTo>
                <a:lnTo>
                  <a:pt x="2661658" y="3013186"/>
                </a:lnTo>
                <a:cubicBezTo>
                  <a:pt x="2654373" y="2984732"/>
                  <a:pt x="2638918" y="2943129"/>
                  <a:pt x="2629094" y="2925860"/>
                </a:cubicBezTo>
                <a:close/>
                <a:moveTo>
                  <a:pt x="2831538" y="2924977"/>
                </a:moveTo>
                <a:cubicBezTo>
                  <a:pt x="2802287" y="2924977"/>
                  <a:pt x="2786833" y="2940284"/>
                  <a:pt x="2786833" y="2966972"/>
                </a:cubicBezTo>
                <a:lnTo>
                  <a:pt x="2786833" y="2973056"/>
                </a:lnTo>
                <a:cubicBezTo>
                  <a:pt x="2786833" y="2999940"/>
                  <a:pt x="2802287" y="3015050"/>
                  <a:pt x="2831538" y="3015050"/>
                </a:cubicBezTo>
                <a:cubicBezTo>
                  <a:pt x="2860789" y="3015050"/>
                  <a:pt x="2876243" y="2999744"/>
                  <a:pt x="2876243" y="2973056"/>
                </a:cubicBezTo>
                <a:lnTo>
                  <a:pt x="2876243" y="2966972"/>
                </a:lnTo>
                <a:cubicBezTo>
                  <a:pt x="2876243" y="2940088"/>
                  <a:pt x="2860789" y="2924977"/>
                  <a:pt x="2831538" y="2924977"/>
                </a:cubicBezTo>
                <a:close/>
                <a:moveTo>
                  <a:pt x="2249044" y="2924977"/>
                </a:moveTo>
                <a:cubicBezTo>
                  <a:pt x="2219793" y="2924977"/>
                  <a:pt x="2204339" y="2940284"/>
                  <a:pt x="2204339" y="2966972"/>
                </a:cubicBezTo>
                <a:lnTo>
                  <a:pt x="2204339" y="2973056"/>
                </a:lnTo>
                <a:cubicBezTo>
                  <a:pt x="2204339" y="2999940"/>
                  <a:pt x="2219793" y="3015050"/>
                  <a:pt x="2249044" y="3015050"/>
                </a:cubicBezTo>
                <a:cubicBezTo>
                  <a:pt x="2278295" y="3015050"/>
                  <a:pt x="2293750" y="2999744"/>
                  <a:pt x="2293750" y="2973056"/>
                </a:cubicBezTo>
                <a:lnTo>
                  <a:pt x="2293750" y="2966972"/>
                </a:lnTo>
                <a:cubicBezTo>
                  <a:pt x="2293750" y="2940088"/>
                  <a:pt x="2278295" y="2924977"/>
                  <a:pt x="2249044" y="2924977"/>
                </a:cubicBezTo>
                <a:close/>
                <a:moveTo>
                  <a:pt x="2148376" y="2924977"/>
                </a:moveTo>
                <a:cubicBezTo>
                  <a:pt x="2119125" y="2924977"/>
                  <a:pt x="2103671" y="2940284"/>
                  <a:pt x="2103671" y="2966972"/>
                </a:cubicBezTo>
                <a:lnTo>
                  <a:pt x="2103671" y="2973056"/>
                </a:lnTo>
                <a:cubicBezTo>
                  <a:pt x="2103671" y="2999940"/>
                  <a:pt x="2119125" y="3015050"/>
                  <a:pt x="2148376" y="3015050"/>
                </a:cubicBezTo>
                <a:cubicBezTo>
                  <a:pt x="2177627" y="3015050"/>
                  <a:pt x="2193081" y="2999744"/>
                  <a:pt x="2193081" y="2973056"/>
                </a:cubicBezTo>
                <a:lnTo>
                  <a:pt x="2193081" y="2966972"/>
                </a:lnTo>
                <a:cubicBezTo>
                  <a:pt x="2193081" y="2940088"/>
                  <a:pt x="2177627" y="2924977"/>
                  <a:pt x="2148376" y="2924977"/>
                </a:cubicBezTo>
                <a:close/>
                <a:moveTo>
                  <a:pt x="2067355" y="2924977"/>
                </a:moveTo>
                <a:cubicBezTo>
                  <a:pt x="2037661" y="2924977"/>
                  <a:pt x="2017682" y="2937733"/>
                  <a:pt x="2017682" y="2965108"/>
                </a:cubicBezTo>
                <a:lnTo>
                  <a:pt x="2017792" y="2965108"/>
                </a:lnTo>
                <a:lnTo>
                  <a:pt x="2017792" y="2975018"/>
                </a:lnTo>
                <a:cubicBezTo>
                  <a:pt x="2017792" y="2999743"/>
                  <a:pt x="2033357" y="3015148"/>
                  <a:pt x="2064706" y="3015148"/>
                </a:cubicBezTo>
                <a:lnTo>
                  <a:pt x="2070776" y="3015148"/>
                </a:lnTo>
                <a:cubicBezTo>
                  <a:pt x="2078393" y="3015148"/>
                  <a:pt x="2088768" y="3012891"/>
                  <a:pt x="2093515" y="3011027"/>
                </a:cubicBezTo>
                <a:lnTo>
                  <a:pt x="2093515" y="2995524"/>
                </a:lnTo>
                <a:lnTo>
                  <a:pt x="2092411" y="2995524"/>
                </a:lnTo>
                <a:cubicBezTo>
                  <a:pt x="2088437" y="2996898"/>
                  <a:pt x="2078172" y="2999155"/>
                  <a:pt x="2070666" y="2999155"/>
                </a:cubicBezTo>
                <a:lnTo>
                  <a:pt x="2065919" y="2999155"/>
                </a:lnTo>
                <a:cubicBezTo>
                  <a:pt x="2049914" y="2999155"/>
                  <a:pt x="2040863" y="2989834"/>
                  <a:pt x="2040863" y="2975018"/>
                </a:cubicBezTo>
                <a:lnTo>
                  <a:pt x="2040863" y="2964519"/>
                </a:lnTo>
                <a:cubicBezTo>
                  <a:pt x="2040863" y="2949213"/>
                  <a:pt x="2050024" y="2940971"/>
                  <a:pt x="2065257" y="2940971"/>
                </a:cubicBezTo>
                <a:cubicBezTo>
                  <a:pt x="2068568" y="2940971"/>
                  <a:pt x="2072212" y="2941461"/>
                  <a:pt x="2074750" y="2942050"/>
                </a:cubicBezTo>
                <a:lnTo>
                  <a:pt x="2074750" y="2952941"/>
                </a:lnTo>
                <a:lnTo>
                  <a:pt x="2093405" y="2952941"/>
                </a:lnTo>
                <a:lnTo>
                  <a:pt x="2093405" y="2928705"/>
                </a:lnTo>
                <a:cubicBezTo>
                  <a:pt x="2087224" y="2926743"/>
                  <a:pt x="2076627" y="2924977"/>
                  <a:pt x="2067355" y="2924977"/>
                </a:cubicBezTo>
                <a:close/>
                <a:moveTo>
                  <a:pt x="1836873" y="2924977"/>
                </a:moveTo>
                <a:cubicBezTo>
                  <a:pt x="1808063" y="2924977"/>
                  <a:pt x="1784552" y="2937340"/>
                  <a:pt x="1784552" y="2964715"/>
                </a:cubicBezTo>
                <a:lnTo>
                  <a:pt x="1784662" y="2964715"/>
                </a:lnTo>
                <a:lnTo>
                  <a:pt x="1784662" y="2974919"/>
                </a:lnTo>
                <a:cubicBezTo>
                  <a:pt x="1784662" y="2999057"/>
                  <a:pt x="1801662" y="3015050"/>
                  <a:pt x="1832900" y="3015050"/>
                </a:cubicBezTo>
                <a:lnTo>
                  <a:pt x="1837646" y="3015050"/>
                </a:lnTo>
                <a:cubicBezTo>
                  <a:pt x="1848574" y="3015050"/>
                  <a:pt x="1862151" y="3011911"/>
                  <a:pt x="1866897" y="3010145"/>
                </a:cubicBezTo>
                <a:lnTo>
                  <a:pt x="1866897" y="2965500"/>
                </a:lnTo>
                <a:lnTo>
                  <a:pt x="1831576" y="2965500"/>
                </a:lnTo>
                <a:lnTo>
                  <a:pt x="1831576" y="2981788"/>
                </a:lnTo>
                <a:lnTo>
                  <a:pt x="1846808" y="2981788"/>
                </a:lnTo>
                <a:lnTo>
                  <a:pt x="1846808" y="2998076"/>
                </a:lnTo>
                <a:cubicBezTo>
                  <a:pt x="1844159" y="2998665"/>
                  <a:pt x="1840847" y="2999155"/>
                  <a:pt x="1837646" y="2999155"/>
                </a:cubicBezTo>
                <a:lnTo>
                  <a:pt x="1833562" y="2999155"/>
                </a:lnTo>
                <a:cubicBezTo>
                  <a:pt x="1818329" y="2999155"/>
                  <a:pt x="1807843" y="2990815"/>
                  <a:pt x="1807843" y="2975018"/>
                </a:cubicBezTo>
                <a:lnTo>
                  <a:pt x="1807843" y="2964814"/>
                </a:lnTo>
                <a:cubicBezTo>
                  <a:pt x="1807843" y="2947152"/>
                  <a:pt x="1821531" y="2941068"/>
                  <a:pt x="1837204" y="2941068"/>
                </a:cubicBezTo>
                <a:cubicBezTo>
                  <a:pt x="1846808" y="2941068"/>
                  <a:pt x="1859281" y="2943522"/>
                  <a:pt x="1864469" y="2945288"/>
                </a:cubicBezTo>
                <a:lnTo>
                  <a:pt x="1865352" y="2945288"/>
                </a:lnTo>
                <a:lnTo>
                  <a:pt x="1865352" y="2929491"/>
                </a:lnTo>
                <a:cubicBezTo>
                  <a:pt x="1861268" y="2927725"/>
                  <a:pt x="1848132" y="2924977"/>
                  <a:pt x="1836873" y="2924977"/>
                </a:cubicBezTo>
                <a:close/>
                <a:moveTo>
                  <a:pt x="1629353" y="2924977"/>
                </a:moveTo>
                <a:cubicBezTo>
                  <a:pt x="1600102" y="2924977"/>
                  <a:pt x="1584648" y="2940284"/>
                  <a:pt x="1584648" y="2966972"/>
                </a:cubicBezTo>
                <a:lnTo>
                  <a:pt x="1584648" y="2973056"/>
                </a:lnTo>
                <a:cubicBezTo>
                  <a:pt x="1584648" y="2999940"/>
                  <a:pt x="1600102" y="3015050"/>
                  <a:pt x="1629353" y="3015050"/>
                </a:cubicBezTo>
                <a:cubicBezTo>
                  <a:pt x="1658605" y="3015050"/>
                  <a:pt x="1674058" y="2999744"/>
                  <a:pt x="1674058" y="2973056"/>
                </a:cubicBezTo>
                <a:lnTo>
                  <a:pt x="1674058" y="2966972"/>
                </a:lnTo>
                <a:cubicBezTo>
                  <a:pt x="1674058" y="2940088"/>
                  <a:pt x="1658605" y="2924977"/>
                  <a:pt x="1629353" y="2924977"/>
                </a:cubicBezTo>
                <a:close/>
                <a:moveTo>
                  <a:pt x="1038691" y="2924977"/>
                </a:moveTo>
                <a:cubicBezTo>
                  <a:pt x="1009881" y="2924977"/>
                  <a:pt x="986370" y="2937340"/>
                  <a:pt x="986370" y="2964715"/>
                </a:cubicBezTo>
                <a:lnTo>
                  <a:pt x="986480" y="2964715"/>
                </a:lnTo>
                <a:lnTo>
                  <a:pt x="986480" y="2974919"/>
                </a:lnTo>
                <a:cubicBezTo>
                  <a:pt x="986480" y="2999057"/>
                  <a:pt x="1003480" y="3015050"/>
                  <a:pt x="1034717" y="3015050"/>
                </a:cubicBezTo>
                <a:lnTo>
                  <a:pt x="1039464" y="3015050"/>
                </a:lnTo>
                <a:cubicBezTo>
                  <a:pt x="1050392" y="3015050"/>
                  <a:pt x="1063969" y="3011911"/>
                  <a:pt x="1068715" y="3010145"/>
                </a:cubicBezTo>
                <a:lnTo>
                  <a:pt x="1068715" y="2965500"/>
                </a:lnTo>
                <a:lnTo>
                  <a:pt x="1033392" y="2965500"/>
                </a:lnTo>
                <a:lnTo>
                  <a:pt x="1033392" y="2981788"/>
                </a:lnTo>
                <a:lnTo>
                  <a:pt x="1048626" y="2981788"/>
                </a:lnTo>
                <a:lnTo>
                  <a:pt x="1048626" y="2998076"/>
                </a:lnTo>
                <a:cubicBezTo>
                  <a:pt x="1045977" y="2998665"/>
                  <a:pt x="1042665" y="2999155"/>
                  <a:pt x="1039464" y="2999155"/>
                </a:cubicBezTo>
                <a:lnTo>
                  <a:pt x="1035380" y="2999155"/>
                </a:lnTo>
                <a:cubicBezTo>
                  <a:pt x="1020147" y="2999155"/>
                  <a:pt x="1009661" y="2990815"/>
                  <a:pt x="1009661" y="2975018"/>
                </a:cubicBezTo>
                <a:lnTo>
                  <a:pt x="1009661" y="2964814"/>
                </a:lnTo>
                <a:cubicBezTo>
                  <a:pt x="1009661" y="2947152"/>
                  <a:pt x="1023349" y="2941068"/>
                  <a:pt x="1039022" y="2941068"/>
                </a:cubicBezTo>
                <a:cubicBezTo>
                  <a:pt x="1048626" y="2941068"/>
                  <a:pt x="1061099" y="2943522"/>
                  <a:pt x="1066287" y="2945288"/>
                </a:cubicBezTo>
                <a:lnTo>
                  <a:pt x="1067170" y="2945288"/>
                </a:lnTo>
                <a:lnTo>
                  <a:pt x="1067170" y="2929491"/>
                </a:lnTo>
                <a:cubicBezTo>
                  <a:pt x="1063086" y="2927725"/>
                  <a:pt x="1049950" y="2924977"/>
                  <a:pt x="1038691" y="2924977"/>
                </a:cubicBezTo>
                <a:close/>
                <a:moveTo>
                  <a:pt x="580160" y="2924977"/>
                </a:moveTo>
                <a:cubicBezTo>
                  <a:pt x="560070" y="2924977"/>
                  <a:pt x="542851" y="2933121"/>
                  <a:pt x="542851" y="2950979"/>
                </a:cubicBezTo>
                <a:cubicBezTo>
                  <a:pt x="542851" y="2965500"/>
                  <a:pt x="553447" y="2972270"/>
                  <a:pt x="563713" y="2975018"/>
                </a:cubicBezTo>
                <a:lnTo>
                  <a:pt x="577070" y="2978550"/>
                </a:lnTo>
                <a:cubicBezTo>
                  <a:pt x="584465" y="2980415"/>
                  <a:pt x="588990" y="2982278"/>
                  <a:pt x="588990" y="2988754"/>
                </a:cubicBezTo>
                <a:cubicBezTo>
                  <a:pt x="588990" y="2996701"/>
                  <a:pt x="582037" y="2999056"/>
                  <a:pt x="572985" y="2999056"/>
                </a:cubicBezTo>
                <a:lnTo>
                  <a:pt x="569564" y="2999056"/>
                </a:lnTo>
                <a:cubicBezTo>
                  <a:pt x="562168" y="2999056"/>
                  <a:pt x="549473" y="2997193"/>
                  <a:pt x="543513" y="2995427"/>
                </a:cubicBezTo>
                <a:lnTo>
                  <a:pt x="542409" y="2995427"/>
                </a:lnTo>
                <a:lnTo>
                  <a:pt x="542519" y="2995524"/>
                </a:lnTo>
                <a:lnTo>
                  <a:pt x="542519" y="3011518"/>
                </a:lnTo>
                <a:cubicBezTo>
                  <a:pt x="548590" y="3013185"/>
                  <a:pt x="562168" y="3015148"/>
                  <a:pt x="569674" y="3015148"/>
                </a:cubicBezTo>
                <a:lnTo>
                  <a:pt x="574421" y="3015148"/>
                </a:lnTo>
                <a:cubicBezTo>
                  <a:pt x="595834" y="3015148"/>
                  <a:pt x="612281" y="3006514"/>
                  <a:pt x="612281" y="2987576"/>
                </a:cubicBezTo>
                <a:cubicBezTo>
                  <a:pt x="612281" y="2972467"/>
                  <a:pt x="602679" y="2966383"/>
                  <a:pt x="589653" y="2962851"/>
                </a:cubicBezTo>
                <a:lnTo>
                  <a:pt x="576517" y="2959318"/>
                </a:lnTo>
                <a:cubicBezTo>
                  <a:pt x="571109" y="2957847"/>
                  <a:pt x="565920" y="2956080"/>
                  <a:pt x="565920" y="2949997"/>
                </a:cubicBezTo>
                <a:cubicBezTo>
                  <a:pt x="565920" y="2943031"/>
                  <a:pt x="572433" y="2940971"/>
                  <a:pt x="580602" y="2940971"/>
                </a:cubicBezTo>
                <a:lnTo>
                  <a:pt x="583251" y="2940971"/>
                </a:lnTo>
                <a:cubicBezTo>
                  <a:pt x="589653" y="2940971"/>
                  <a:pt x="601574" y="2942540"/>
                  <a:pt x="606652" y="2943816"/>
                </a:cubicBezTo>
                <a:lnTo>
                  <a:pt x="607756" y="2943816"/>
                </a:lnTo>
                <a:lnTo>
                  <a:pt x="607756" y="2928411"/>
                </a:lnTo>
                <a:cubicBezTo>
                  <a:pt x="602347" y="2926548"/>
                  <a:pt x="589874" y="2924977"/>
                  <a:pt x="582588" y="2924977"/>
                </a:cubicBezTo>
                <a:close/>
                <a:moveTo>
                  <a:pt x="2295533" y="0"/>
                </a:moveTo>
                <a:lnTo>
                  <a:pt x="3681405" y="2130725"/>
                </a:lnTo>
                <a:lnTo>
                  <a:pt x="3681405" y="2130790"/>
                </a:lnTo>
                <a:lnTo>
                  <a:pt x="2763667" y="3551098"/>
                </a:lnTo>
                <a:lnTo>
                  <a:pt x="0" y="3551098"/>
                </a:lnTo>
                <a:close/>
              </a:path>
            </a:pathLst>
          </a:custGeom>
          <a:gradFill>
            <a:gsLst>
              <a:gs pos="0">
                <a:srgbClr val="002C51"/>
              </a:gs>
              <a:gs pos="27000">
                <a:srgbClr val="002E54"/>
              </a:gs>
              <a:gs pos="48000">
                <a:srgbClr val="00355E"/>
              </a:gs>
              <a:gs pos="67000">
                <a:srgbClr val="00416F"/>
              </a:gs>
              <a:gs pos="86000">
                <a:srgbClr val="005286"/>
              </a:gs>
              <a:gs pos="100000">
                <a:srgbClr val="00649F"/>
              </a:gs>
            </a:gsLst>
            <a:lin ang="0" scaled="1"/>
          </a:gradFill>
        </p:spPr>
        <p:txBody>
          <a:bodyPr wrap="square">
            <a:noAutofit/>
          </a:bodyPr>
          <a:lstStyle>
            <a:lvl1pPr marL="0" indent="0" algn="r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57238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 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60543B2-5A40-4C6D-8BD4-72E39116F6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649F"/>
              </a:gs>
              <a:gs pos="75000">
                <a:srgbClr val="004878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E8EED0B9-49E2-B291-8D6F-E81F5E220523}"/>
              </a:ext>
            </a:extLst>
          </p:cNvPr>
          <p:cNvSpPr/>
          <p:nvPr userDrawn="1"/>
        </p:nvSpPr>
        <p:spPr>
          <a:xfrm>
            <a:off x="8683363" y="6158975"/>
            <a:ext cx="2509444" cy="205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31" name="Tekstvak 30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Intro slide COMPANY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20725" y="2392241"/>
            <a:ext cx="7284431" cy="2281476"/>
          </a:xfrm>
        </p:spPr>
        <p:txBody>
          <a:bodyPr wrap="square" anchor="ctr"/>
          <a:lstStyle>
            <a:lvl1pPr algn="l">
              <a:defRPr sz="4000" b="1" cap="none" baseline="0">
                <a:solidFill>
                  <a:schemeClr val="bg1"/>
                </a:solidFill>
                <a:latin typeface="Source Sans Pro Black" panose="020B0803030403020204" pitchFamily="34" charset="0"/>
              </a:defRPr>
            </a:lvl1pPr>
          </a:lstStyle>
          <a:p>
            <a:r>
              <a:rPr lang="en-GB" noProof="0" dirty="0"/>
              <a:t>TITLE OF </a:t>
            </a:r>
            <a:br>
              <a:rPr lang="en-GB" noProof="0" dirty="0"/>
            </a:br>
            <a:r>
              <a:rPr lang="en-GB" noProof="0" dirty="0"/>
              <a:t>PRESENTATION</a:t>
            </a:r>
            <a:br>
              <a:rPr lang="en-GB" noProof="0" dirty="0"/>
            </a:br>
            <a:r>
              <a:rPr lang="en-GB" noProof="0" dirty="0"/>
              <a:t>MAX. 4 </a:t>
            </a:r>
            <a:br>
              <a:rPr lang="en-GB" noProof="0" dirty="0"/>
            </a:br>
            <a:r>
              <a:rPr lang="en-GB" noProof="0" dirty="0"/>
              <a:t>LINES</a:t>
            </a:r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20725" y="5617633"/>
            <a:ext cx="2586355" cy="747184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_Author</a:t>
            </a:r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CF72A4ED-B0E3-093E-50F0-9F61BB7431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000" y="720000"/>
            <a:ext cx="3264171" cy="879436"/>
          </a:xfrm>
        </p:spPr>
        <p:txBody>
          <a:bodyPr anchor="ctr"/>
          <a:lstStyle>
            <a:lvl1pPr marL="0" indent="0" algn="l">
              <a:lnSpc>
                <a:spcPts val="1200"/>
              </a:lnSpc>
              <a:buNone/>
              <a:defRPr sz="1200">
                <a:ln>
                  <a:noFill/>
                </a:ln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GB" noProof="0" dirty="0"/>
              <a:t>Click the icon</a:t>
            </a:r>
            <a:br>
              <a:rPr lang="en-GB" noProof="0" dirty="0"/>
            </a:br>
            <a:r>
              <a:rPr lang="en-GB" noProof="0" dirty="0"/>
              <a:t>to insert your VDL company logo</a:t>
            </a:r>
          </a:p>
        </p:txBody>
      </p:sp>
      <p:sp>
        <p:nvSpPr>
          <p:cNvPr id="7" name="Tijdelijke aanduiding voor afbeelding 5">
            <a:extLst>
              <a:ext uri="{FF2B5EF4-FFF2-40B4-BE49-F238E27FC236}">
                <a16:creationId xmlns:a16="http://schemas.microsoft.com/office/drawing/2014/main" id="{9B132FBD-9E94-3B40-C657-86FB5ECE64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3847" y="0"/>
            <a:ext cx="4848116" cy="5441914"/>
          </a:xfrm>
          <a:custGeom>
            <a:avLst/>
            <a:gdLst>
              <a:gd name="connsiteX0" fmla="*/ 2645725 w 4848116"/>
              <a:gd name="connsiteY0" fmla="*/ 0 h 5441914"/>
              <a:gd name="connsiteX1" fmla="*/ 2644970 w 4848116"/>
              <a:gd name="connsiteY1" fmla="*/ 1197 h 5441914"/>
              <a:gd name="connsiteX2" fmla="*/ 4848116 w 4848116"/>
              <a:gd name="connsiteY2" fmla="*/ 3406253 h 5441914"/>
              <a:gd name="connsiteX3" fmla="*/ 4848116 w 4848116"/>
              <a:gd name="connsiteY3" fmla="*/ 3406928 h 5441914"/>
              <a:gd name="connsiteX4" fmla="*/ 3525472 w 4848116"/>
              <a:gd name="connsiteY4" fmla="*/ 5441914 h 5441914"/>
              <a:gd name="connsiteX5" fmla="*/ 0 w 4848116"/>
              <a:gd name="connsiteY5" fmla="*/ 252 h 544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8116" h="5441914">
                <a:moveTo>
                  <a:pt x="2645725" y="0"/>
                </a:moveTo>
                <a:lnTo>
                  <a:pt x="2644970" y="1197"/>
                </a:lnTo>
                <a:lnTo>
                  <a:pt x="4848116" y="3406253"/>
                </a:lnTo>
                <a:lnTo>
                  <a:pt x="4848116" y="3406928"/>
                </a:lnTo>
                <a:lnTo>
                  <a:pt x="3525472" y="5441914"/>
                </a:lnTo>
                <a:lnTo>
                  <a:pt x="0" y="252"/>
                </a:lnTo>
                <a:close/>
              </a:path>
            </a:pathLst>
          </a:custGeom>
          <a:gradFill>
            <a:gsLst>
              <a:gs pos="0">
                <a:srgbClr val="002C51"/>
              </a:gs>
              <a:gs pos="27000">
                <a:srgbClr val="002E54"/>
              </a:gs>
              <a:gs pos="48000">
                <a:srgbClr val="00355E"/>
              </a:gs>
              <a:gs pos="67000">
                <a:srgbClr val="00416F"/>
              </a:gs>
              <a:gs pos="86000">
                <a:srgbClr val="005286"/>
              </a:gs>
              <a:gs pos="100000">
                <a:srgbClr val="00649F"/>
              </a:gs>
            </a:gsLst>
            <a:lin ang="0" scaled="1"/>
          </a:gra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D2586F7-3992-24A9-4F90-3DB74DA86A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2579" y="3306902"/>
            <a:ext cx="3681405" cy="3551098"/>
          </a:xfrm>
          <a:custGeom>
            <a:avLst/>
            <a:gdLst>
              <a:gd name="connsiteX0" fmla="*/ 2502485 w 3681405"/>
              <a:gd name="connsiteY0" fmla="*/ 2942048 h 3551098"/>
              <a:gd name="connsiteX1" fmla="*/ 2515841 w 3681405"/>
              <a:gd name="connsiteY1" fmla="*/ 2942048 h 3551098"/>
              <a:gd name="connsiteX2" fmla="*/ 2531737 w 3681405"/>
              <a:gd name="connsiteY2" fmla="*/ 2955687 h 3551098"/>
              <a:gd name="connsiteX3" fmla="*/ 2515068 w 3681405"/>
              <a:gd name="connsiteY3" fmla="*/ 2970601 h 3551098"/>
              <a:gd name="connsiteX4" fmla="*/ 2502485 w 3681405"/>
              <a:gd name="connsiteY4" fmla="*/ 2970601 h 3551098"/>
              <a:gd name="connsiteX5" fmla="*/ 1519963 w 3681405"/>
              <a:gd name="connsiteY5" fmla="*/ 2942048 h 3551098"/>
              <a:gd name="connsiteX6" fmla="*/ 1533320 w 3681405"/>
              <a:gd name="connsiteY6" fmla="*/ 2942048 h 3551098"/>
              <a:gd name="connsiteX7" fmla="*/ 1549216 w 3681405"/>
              <a:gd name="connsiteY7" fmla="*/ 2955687 h 3551098"/>
              <a:gd name="connsiteX8" fmla="*/ 1532547 w 3681405"/>
              <a:gd name="connsiteY8" fmla="*/ 2970601 h 3551098"/>
              <a:gd name="connsiteX9" fmla="*/ 1519963 w 3681405"/>
              <a:gd name="connsiteY9" fmla="*/ 2970601 h 3551098"/>
              <a:gd name="connsiteX10" fmla="*/ 734807 w 3681405"/>
              <a:gd name="connsiteY10" fmla="*/ 2942048 h 3551098"/>
              <a:gd name="connsiteX11" fmla="*/ 748163 w 3681405"/>
              <a:gd name="connsiteY11" fmla="*/ 2942048 h 3551098"/>
              <a:gd name="connsiteX12" fmla="*/ 764059 w 3681405"/>
              <a:gd name="connsiteY12" fmla="*/ 2955687 h 3551098"/>
              <a:gd name="connsiteX13" fmla="*/ 747390 w 3681405"/>
              <a:gd name="connsiteY13" fmla="*/ 2970601 h 3551098"/>
              <a:gd name="connsiteX14" fmla="*/ 734807 w 3681405"/>
              <a:gd name="connsiteY14" fmla="*/ 2970601 h 3551098"/>
              <a:gd name="connsiteX15" fmla="*/ 2331611 w 3681405"/>
              <a:gd name="connsiteY15" fmla="*/ 2941951 h 3551098"/>
              <a:gd name="connsiteX16" fmla="*/ 2342871 w 3681405"/>
              <a:gd name="connsiteY16" fmla="*/ 2941951 h 3551098"/>
              <a:gd name="connsiteX17" fmla="*/ 2359428 w 3681405"/>
              <a:gd name="connsiteY17" fmla="*/ 2956570 h 3551098"/>
              <a:gd name="connsiteX18" fmla="*/ 2342429 w 3681405"/>
              <a:gd name="connsiteY18" fmla="*/ 2973643 h 3551098"/>
              <a:gd name="connsiteX19" fmla="*/ 2331611 w 3681405"/>
              <a:gd name="connsiteY19" fmla="*/ 2973643 h 3551098"/>
              <a:gd name="connsiteX20" fmla="*/ 2831538 w 3681405"/>
              <a:gd name="connsiteY20" fmla="*/ 2941560 h 3551098"/>
              <a:gd name="connsiteX21" fmla="*/ 2853063 w 3681405"/>
              <a:gd name="connsiteY21" fmla="*/ 2966972 h 3551098"/>
              <a:gd name="connsiteX22" fmla="*/ 2853063 w 3681405"/>
              <a:gd name="connsiteY22" fmla="*/ 2973056 h 3551098"/>
              <a:gd name="connsiteX23" fmla="*/ 2831538 w 3681405"/>
              <a:gd name="connsiteY23" fmla="*/ 2998468 h 3551098"/>
              <a:gd name="connsiteX24" fmla="*/ 2809903 w 3681405"/>
              <a:gd name="connsiteY24" fmla="*/ 2973056 h 3551098"/>
              <a:gd name="connsiteX25" fmla="*/ 2809903 w 3681405"/>
              <a:gd name="connsiteY25" fmla="*/ 2966972 h 3551098"/>
              <a:gd name="connsiteX26" fmla="*/ 2831538 w 3681405"/>
              <a:gd name="connsiteY26" fmla="*/ 2941560 h 3551098"/>
              <a:gd name="connsiteX27" fmla="*/ 2249044 w 3681405"/>
              <a:gd name="connsiteY27" fmla="*/ 2941560 h 3551098"/>
              <a:gd name="connsiteX28" fmla="*/ 2270569 w 3681405"/>
              <a:gd name="connsiteY28" fmla="*/ 2966972 h 3551098"/>
              <a:gd name="connsiteX29" fmla="*/ 2270569 w 3681405"/>
              <a:gd name="connsiteY29" fmla="*/ 2973056 h 3551098"/>
              <a:gd name="connsiteX30" fmla="*/ 2249044 w 3681405"/>
              <a:gd name="connsiteY30" fmla="*/ 2998468 h 3551098"/>
              <a:gd name="connsiteX31" fmla="*/ 2227409 w 3681405"/>
              <a:gd name="connsiteY31" fmla="*/ 2973056 h 3551098"/>
              <a:gd name="connsiteX32" fmla="*/ 2227409 w 3681405"/>
              <a:gd name="connsiteY32" fmla="*/ 2966972 h 3551098"/>
              <a:gd name="connsiteX33" fmla="*/ 2249044 w 3681405"/>
              <a:gd name="connsiteY33" fmla="*/ 2941560 h 3551098"/>
              <a:gd name="connsiteX34" fmla="*/ 2148376 w 3681405"/>
              <a:gd name="connsiteY34" fmla="*/ 2941560 h 3551098"/>
              <a:gd name="connsiteX35" fmla="*/ 2169901 w 3681405"/>
              <a:gd name="connsiteY35" fmla="*/ 2966972 h 3551098"/>
              <a:gd name="connsiteX36" fmla="*/ 2169901 w 3681405"/>
              <a:gd name="connsiteY36" fmla="*/ 2973056 h 3551098"/>
              <a:gd name="connsiteX37" fmla="*/ 2148376 w 3681405"/>
              <a:gd name="connsiteY37" fmla="*/ 2998468 h 3551098"/>
              <a:gd name="connsiteX38" fmla="*/ 2126741 w 3681405"/>
              <a:gd name="connsiteY38" fmla="*/ 2973056 h 3551098"/>
              <a:gd name="connsiteX39" fmla="*/ 2126741 w 3681405"/>
              <a:gd name="connsiteY39" fmla="*/ 2966972 h 3551098"/>
              <a:gd name="connsiteX40" fmla="*/ 2148376 w 3681405"/>
              <a:gd name="connsiteY40" fmla="*/ 2941560 h 3551098"/>
              <a:gd name="connsiteX41" fmla="*/ 1629353 w 3681405"/>
              <a:gd name="connsiteY41" fmla="*/ 2941560 h 3551098"/>
              <a:gd name="connsiteX42" fmla="*/ 1650878 w 3681405"/>
              <a:gd name="connsiteY42" fmla="*/ 2966972 h 3551098"/>
              <a:gd name="connsiteX43" fmla="*/ 1650878 w 3681405"/>
              <a:gd name="connsiteY43" fmla="*/ 2973056 h 3551098"/>
              <a:gd name="connsiteX44" fmla="*/ 1629353 w 3681405"/>
              <a:gd name="connsiteY44" fmla="*/ 2998468 h 3551098"/>
              <a:gd name="connsiteX45" fmla="*/ 1607718 w 3681405"/>
              <a:gd name="connsiteY45" fmla="*/ 2973056 h 3551098"/>
              <a:gd name="connsiteX46" fmla="*/ 1607718 w 3681405"/>
              <a:gd name="connsiteY46" fmla="*/ 2966972 h 3551098"/>
              <a:gd name="connsiteX47" fmla="*/ 1629353 w 3681405"/>
              <a:gd name="connsiteY47" fmla="*/ 2941560 h 3551098"/>
              <a:gd name="connsiteX48" fmla="*/ 2614082 w 3681405"/>
              <a:gd name="connsiteY48" fmla="*/ 2940382 h 3551098"/>
              <a:gd name="connsiteX49" fmla="*/ 2627550 w 3681405"/>
              <a:gd name="connsiteY49" fmla="*/ 2979139 h 3551098"/>
              <a:gd name="connsiteX50" fmla="*/ 2600175 w 3681405"/>
              <a:gd name="connsiteY50" fmla="*/ 2979139 h 3551098"/>
              <a:gd name="connsiteX51" fmla="*/ 2614082 w 3681405"/>
              <a:gd name="connsiteY51" fmla="*/ 2940382 h 3551098"/>
              <a:gd name="connsiteX52" fmla="*/ 2890924 w 3681405"/>
              <a:gd name="connsiteY52" fmla="*/ 2925957 h 3551098"/>
              <a:gd name="connsiteX53" fmla="*/ 2890924 w 3681405"/>
              <a:gd name="connsiteY53" fmla="*/ 3014165 h 3551098"/>
              <a:gd name="connsiteX54" fmla="*/ 2914215 w 3681405"/>
              <a:gd name="connsiteY54" fmla="*/ 3014165 h 3551098"/>
              <a:gd name="connsiteX55" fmla="*/ 2914215 w 3681405"/>
              <a:gd name="connsiteY55" fmla="*/ 2961476 h 3551098"/>
              <a:gd name="connsiteX56" fmla="*/ 2955939 w 3681405"/>
              <a:gd name="connsiteY56" fmla="*/ 3014165 h 3551098"/>
              <a:gd name="connsiteX57" fmla="*/ 2974925 w 3681405"/>
              <a:gd name="connsiteY57" fmla="*/ 3014165 h 3551098"/>
              <a:gd name="connsiteX58" fmla="*/ 2974925 w 3681405"/>
              <a:gd name="connsiteY58" fmla="*/ 2925957 h 3551098"/>
              <a:gd name="connsiteX59" fmla="*/ 2951745 w 3681405"/>
              <a:gd name="connsiteY59" fmla="*/ 2925957 h 3551098"/>
              <a:gd name="connsiteX60" fmla="*/ 2951745 w 3681405"/>
              <a:gd name="connsiteY60" fmla="*/ 2978647 h 3551098"/>
              <a:gd name="connsiteX61" fmla="*/ 2910020 w 3681405"/>
              <a:gd name="connsiteY61" fmla="*/ 2925957 h 3551098"/>
              <a:gd name="connsiteX62" fmla="*/ 2748971 w 3681405"/>
              <a:gd name="connsiteY62" fmla="*/ 2925957 h 3551098"/>
              <a:gd name="connsiteX63" fmla="*/ 2748971 w 3681405"/>
              <a:gd name="connsiteY63" fmla="*/ 3014165 h 3551098"/>
              <a:gd name="connsiteX64" fmla="*/ 2772152 w 3681405"/>
              <a:gd name="connsiteY64" fmla="*/ 3014165 h 3551098"/>
              <a:gd name="connsiteX65" fmla="*/ 2772152 w 3681405"/>
              <a:gd name="connsiteY65" fmla="*/ 2925957 h 3551098"/>
              <a:gd name="connsiteX66" fmla="*/ 2656911 w 3681405"/>
              <a:gd name="connsiteY66" fmla="*/ 2925957 h 3551098"/>
              <a:gd name="connsiteX67" fmla="*/ 2656911 w 3681405"/>
              <a:gd name="connsiteY67" fmla="*/ 2941951 h 3551098"/>
              <a:gd name="connsiteX68" fmla="*/ 2685169 w 3681405"/>
              <a:gd name="connsiteY68" fmla="*/ 2941951 h 3551098"/>
              <a:gd name="connsiteX69" fmla="*/ 2685169 w 3681405"/>
              <a:gd name="connsiteY69" fmla="*/ 3014165 h 3551098"/>
              <a:gd name="connsiteX70" fmla="*/ 2708461 w 3681405"/>
              <a:gd name="connsiteY70" fmla="*/ 3014165 h 3551098"/>
              <a:gd name="connsiteX71" fmla="*/ 2708461 w 3681405"/>
              <a:gd name="connsiteY71" fmla="*/ 2941951 h 3551098"/>
              <a:gd name="connsiteX72" fmla="*/ 2736829 w 3681405"/>
              <a:gd name="connsiteY72" fmla="*/ 2941951 h 3551098"/>
              <a:gd name="connsiteX73" fmla="*/ 2736829 w 3681405"/>
              <a:gd name="connsiteY73" fmla="*/ 2925957 h 3551098"/>
              <a:gd name="connsiteX74" fmla="*/ 2479414 w 3681405"/>
              <a:gd name="connsiteY74" fmla="*/ 2925957 h 3551098"/>
              <a:gd name="connsiteX75" fmla="*/ 2479414 w 3681405"/>
              <a:gd name="connsiteY75" fmla="*/ 3014264 h 3551098"/>
              <a:gd name="connsiteX76" fmla="*/ 2502595 w 3681405"/>
              <a:gd name="connsiteY76" fmla="*/ 3014264 h 3551098"/>
              <a:gd name="connsiteX77" fmla="*/ 2502595 w 3681405"/>
              <a:gd name="connsiteY77" fmla="*/ 2986006 h 3551098"/>
              <a:gd name="connsiteX78" fmla="*/ 2517496 w 3681405"/>
              <a:gd name="connsiteY78" fmla="*/ 2986006 h 3551098"/>
              <a:gd name="connsiteX79" fmla="*/ 2537697 w 3681405"/>
              <a:gd name="connsiteY79" fmla="*/ 3014264 h 3551098"/>
              <a:gd name="connsiteX80" fmla="*/ 2561098 w 3681405"/>
              <a:gd name="connsiteY80" fmla="*/ 3014264 h 3551098"/>
              <a:gd name="connsiteX81" fmla="*/ 2561098 w 3681405"/>
              <a:gd name="connsiteY81" fmla="*/ 3013283 h 3551098"/>
              <a:gd name="connsiteX82" fmla="*/ 2538801 w 3681405"/>
              <a:gd name="connsiteY82" fmla="*/ 2980315 h 3551098"/>
              <a:gd name="connsiteX83" fmla="*/ 2554806 w 3681405"/>
              <a:gd name="connsiteY83" fmla="*/ 2955000 h 3551098"/>
              <a:gd name="connsiteX84" fmla="*/ 2518711 w 3681405"/>
              <a:gd name="connsiteY84" fmla="*/ 2925957 h 3551098"/>
              <a:gd name="connsiteX85" fmla="*/ 2396407 w 3681405"/>
              <a:gd name="connsiteY85" fmla="*/ 2925957 h 3551098"/>
              <a:gd name="connsiteX86" fmla="*/ 2396407 w 3681405"/>
              <a:gd name="connsiteY86" fmla="*/ 2990322 h 3551098"/>
              <a:gd name="connsiteX87" fmla="*/ 2422126 w 3681405"/>
              <a:gd name="connsiteY87" fmla="*/ 3014165 h 3551098"/>
              <a:gd name="connsiteX88" fmla="*/ 2462416 w 3681405"/>
              <a:gd name="connsiteY88" fmla="*/ 3014165 h 3551098"/>
              <a:gd name="connsiteX89" fmla="*/ 2462416 w 3681405"/>
              <a:gd name="connsiteY89" fmla="*/ 2998173 h 3551098"/>
              <a:gd name="connsiteX90" fmla="*/ 2431178 w 3681405"/>
              <a:gd name="connsiteY90" fmla="*/ 2998173 h 3551098"/>
              <a:gd name="connsiteX91" fmla="*/ 2419808 w 3681405"/>
              <a:gd name="connsiteY91" fmla="*/ 2987576 h 3551098"/>
              <a:gd name="connsiteX92" fmla="*/ 2419808 w 3681405"/>
              <a:gd name="connsiteY92" fmla="*/ 2976881 h 3551098"/>
              <a:gd name="connsiteX93" fmla="*/ 2457007 w 3681405"/>
              <a:gd name="connsiteY93" fmla="*/ 2976881 h 3551098"/>
              <a:gd name="connsiteX94" fmla="*/ 2457007 w 3681405"/>
              <a:gd name="connsiteY94" fmla="*/ 2960887 h 3551098"/>
              <a:gd name="connsiteX95" fmla="*/ 2419808 w 3681405"/>
              <a:gd name="connsiteY95" fmla="*/ 2960887 h 3551098"/>
              <a:gd name="connsiteX96" fmla="*/ 2419808 w 3681405"/>
              <a:gd name="connsiteY96" fmla="*/ 2941951 h 3551098"/>
              <a:gd name="connsiteX97" fmla="*/ 2461864 w 3681405"/>
              <a:gd name="connsiteY97" fmla="*/ 2941951 h 3551098"/>
              <a:gd name="connsiteX98" fmla="*/ 2461864 w 3681405"/>
              <a:gd name="connsiteY98" fmla="*/ 2925957 h 3551098"/>
              <a:gd name="connsiteX99" fmla="*/ 2396517 w 3681405"/>
              <a:gd name="connsiteY99" fmla="*/ 2925957 h 3551098"/>
              <a:gd name="connsiteX100" fmla="*/ 2308431 w 3681405"/>
              <a:gd name="connsiteY100" fmla="*/ 2925957 h 3551098"/>
              <a:gd name="connsiteX101" fmla="*/ 2308431 w 3681405"/>
              <a:gd name="connsiteY101" fmla="*/ 3014264 h 3551098"/>
              <a:gd name="connsiteX102" fmla="*/ 2331611 w 3681405"/>
              <a:gd name="connsiteY102" fmla="*/ 3014264 h 3551098"/>
              <a:gd name="connsiteX103" fmla="*/ 2331611 w 3681405"/>
              <a:gd name="connsiteY103" fmla="*/ 2989538 h 3551098"/>
              <a:gd name="connsiteX104" fmla="*/ 2345851 w 3681405"/>
              <a:gd name="connsiteY104" fmla="*/ 2989538 h 3551098"/>
              <a:gd name="connsiteX105" fmla="*/ 2382609 w 3681405"/>
              <a:gd name="connsiteY105" fmla="*/ 2956570 h 3551098"/>
              <a:gd name="connsiteX106" fmla="*/ 2347838 w 3681405"/>
              <a:gd name="connsiteY106" fmla="*/ 2925957 h 3551098"/>
              <a:gd name="connsiteX107" fmla="*/ 1884118 w 3681405"/>
              <a:gd name="connsiteY107" fmla="*/ 2925957 h 3551098"/>
              <a:gd name="connsiteX108" fmla="*/ 1884118 w 3681405"/>
              <a:gd name="connsiteY108" fmla="*/ 3014165 h 3551098"/>
              <a:gd name="connsiteX109" fmla="*/ 1907298 w 3681405"/>
              <a:gd name="connsiteY109" fmla="*/ 3014165 h 3551098"/>
              <a:gd name="connsiteX110" fmla="*/ 1907298 w 3681405"/>
              <a:gd name="connsiteY110" fmla="*/ 2976881 h 3551098"/>
              <a:gd name="connsiteX111" fmla="*/ 1944498 w 3681405"/>
              <a:gd name="connsiteY111" fmla="*/ 2976881 h 3551098"/>
              <a:gd name="connsiteX112" fmla="*/ 1944498 w 3681405"/>
              <a:gd name="connsiteY112" fmla="*/ 3014165 h 3551098"/>
              <a:gd name="connsiteX113" fmla="*/ 1967678 w 3681405"/>
              <a:gd name="connsiteY113" fmla="*/ 3014165 h 3551098"/>
              <a:gd name="connsiteX114" fmla="*/ 1967678 w 3681405"/>
              <a:gd name="connsiteY114" fmla="*/ 2925957 h 3551098"/>
              <a:gd name="connsiteX115" fmla="*/ 1944498 w 3681405"/>
              <a:gd name="connsiteY115" fmla="*/ 2925957 h 3551098"/>
              <a:gd name="connsiteX116" fmla="*/ 1944498 w 3681405"/>
              <a:gd name="connsiteY116" fmla="*/ 2959710 h 3551098"/>
              <a:gd name="connsiteX117" fmla="*/ 1907298 w 3681405"/>
              <a:gd name="connsiteY117" fmla="*/ 2959710 h 3551098"/>
              <a:gd name="connsiteX118" fmla="*/ 1907298 w 3681405"/>
              <a:gd name="connsiteY118" fmla="*/ 2925957 h 3551098"/>
              <a:gd name="connsiteX119" fmla="*/ 1687967 w 3681405"/>
              <a:gd name="connsiteY119" fmla="*/ 2925957 h 3551098"/>
              <a:gd name="connsiteX120" fmla="*/ 1687967 w 3681405"/>
              <a:gd name="connsiteY120" fmla="*/ 2982669 h 3551098"/>
              <a:gd name="connsiteX121" fmla="*/ 1729582 w 3681405"/>
              <a:gd name="connsiteY121" fmla="*/ 3015146 h 3551098"/>
              <a:gd name="connsiteX122" fmla="*/ 1770975 w 3681405"/>
              <a:gd name="connsiteY122" fmla="*/ 2982669 h 3551098"/>
              <a:gd name="connsiteX123" fmla="*/ 1770975 w 3681405"/>
              <a:gd name="connsiteY123" fmla="*/ 2925957 h 3551098"/>
              <a:gd name="connsiteX124" fmla="*/ 1747905 w 3681405"/>
              <a:gd name="connsiteY124" fmla="*/ 2925957 h 3551098"/>
              <a:gd name="connsiteX125" fmla="*/ 1747905 w 3681405"/>
              <a:gd name="connsiteY125" fmla="*/ 2981197 h 3551098"/>
              <a:gd name="connsiteX126" fmla="*/ 1729471 w 3681405"/>
              <a:gd name="connsiteY126" fmla="*/ 2998467 h 3551098"/>
              <a:gd name="connsiteX127" fmla="*/ 1710927 w 3681405"/>
              <a:gd name="connsiteY127" fmla="*/ 2981197 h 3551098"/>
              <a:gd name="connsiteX128" fmla="*/ 1710927 w 3681405"/>
              <a:gd name="connsiteY128" fmla="*/ 2925957 h 3551098"/>
              <a:gd name="connsiteX129" fmla="*/ 1496893 w 3681405"/>
              <a:gd name="connsiteY129" fmla="*/ 2925957 h 3551098"/>
              <a:gd name="connsiteX130" fmla="*/ 1496893 w 3681405"/>
              <a:gd name="connsiteY130" fmla="*/ 3014264 h 3551098"/>
              <a:gd name="connsiteX131" fmla="*/ 1520074 w 3681405"/>
              <a:gd name="connsiteY131" fmla="*/ 3014264 h 3551098"/>
              <a:gd name="connsiteX132" fmla="*/ 1520074 w 3681405"/>
              <a:gd name="connsiteY132" fmla="*/ 2986006 h 3551098"/>
              <a:gd name="connsiteX133" fmla="*/ 1534975 w 3681405"/>
              <a:gd name="connsiteY133" fmla="*/ 2986006 h 3551098"/>
              <a:gd name="connsiteX134" fmla="*/ 1555176 w 3681405"/>
              <a:gd name="connsiteY134" fmla="*/ 3014264 h 3551098"/>
              <a:gd name="connsiteX135" fmla="*/ 1578577 w 3681405"/>
              <a:gd name="connsiteY135" fmla="*/ 3014264 h 3551098"/>
              <a:gd name="connsiteX136" fmla="*/ 1578577 w 3681405"/>
              <a:gd name="connsiteY136" fmla="*/ 3013283 h 3551098"/>
              <a:gd name="connsiteX137" fmla="*/ 1556280 w 3681405"/>
              <a:gd name="connsiteY137" fmla="*/ 2980315 h 3551098"/>
              <a:gd name="connsiteX138" fmla="*/ 1572285 w 3681405"/>
              <a:gd name="connsiteY138" fmla="*/ 2955000 h 3551098"/>
              <a:gd name="connsiteX139" fmla="*/ 1536190 w 3681405"/>
              <a:gd name="connsiteY139" fmla="*/ 2925957 h 3551098"/>
              <a:gd name="connsiteX140" fmla="*/ 1395120 w 3681405"/>
              <a:gd name="connsiteY140" fmla="*/ 2925957 h 3551098"/>
              <a:gd name="connsiteX141" fmla="*/ 1395120 w 3681405"/>
              <a:gd name="connsiteY141" fmla="*/ 3014165 h 3551098"/>
              <a:gd name="connsiteX142" fmla="*/ 1418300 w 3681405"/>
              <a:gd name="connsiteY142" fmla="*/ 3014165 h 3551098"/>
              <a:gd name="connsiteX143" fmla="*/ 1418300 w 3681405"/>
              <a:gd name="connsiteY143" fmla="*/ 2976881 h 3551098"/>
              <a:gd name="connsiteX144" fmla="*/ 1455500 w 3681405"/>
              <a:gd name="connsiteY144" fmla="*/ 2976881 h 3551098"/>
              <a:gd name="connsiteX145" fmla="*/ 1455500 w 3681405"/>
              <a:gd name="connsiteY145" fmla="*/ 3014165 h 3551098"/>
              <a:gd name="connsiteX146" fmla="*/ 1478680 w 3681405"/>
              <a:gd name="connsiteY146" fmla="*/ 3014165 h 3551098"/>
              <a:gd name="connsiteX147" fmla="*/ 1478680 w 3681405"/>
              <a:gd name="connsiteY147" fmla="*/ 2925957 h 3551098"/>
              <a:gd name="connsiteX148" fmla="*/ 1455500 w 3681405"/>
              <a:gd name="connsiteY148" fmla="*/ 2925957 h 3551098"/>
              <a:gd name="connsiteX149" fmla="*/ 1455500 w 3681405"/>
              <a:gd name="connsiteY149" fmla="*/ 2959710 h 3551098"/>
              <a:gd name="connsiteX150" fmla="*/ 1418300 w 3681405"/>
              <a:gd name="connsiteY150" fmla="*/ 2959710 h 3551098"/>
              <a:gd name="connsiteX151" fmla="*/ 1418300 w 3681405"/>
              <a:gd name="connsiteY151" fmla="*/ 2925957 h 3551098"/>
              <a:gd name="connsiteX152" fmla="*/ 1302950 w 3681405"/>
              <a:gd name="connsiteY152" fmla="*/ 2925957 h 3551098"/>
              <a:gd name="connsiteX153" fmla="*/ 1302950 w 3681405"/>
              <a:gd name="connsiteY153" fmla="*/ 2941951 h 3551098"/>
              <a:gd name="connsiteX154" fmla="*/ 1331208 w 3681405"/>
              <a:gd name="connsiteY154" fmla="*/ 2941951 h 3551098"/>
              <a:gd name="connsiteX155" fmla="*/ 1331208 w 3681405"/>
              <a:gd name="connsiteY155" fmla="*/ 3014165 h 3551098"/>
              <a:gd name="connsiteX156" fmla="*/ 1354499 w 3681405"/>
              <a:gd name="connsiteY156" fmla="*/ 3014165 h 3551098"/>
              <a:gd name="connsiteX157" fmla="*/ 1354499 w 3681405"/>
              <a:gd name="connsiteY157" fmla="*/ 2941951 h 3551098"/>
              <a:gd name="connsiteX158" fmla="*/ 1382867 w 3681405"/>
              <a:gd name="connsiteY158" fmla="*/ 2941951 h 3551098"/>
              <a:gd name="connsiteX159" fmla="*/ 1382867 w 3681405"/>
              <a:gd name="connsiteY159" fmla="*/ 2925957 h 3551098"/>
              <a:gd name="connsiteX160" fmla="*/ 1172036 w 3681405"/>
              <a:gd name="connsiteY160" fmla="*/ 2925957 h 3551098"/>
              <a:gd name="connsiteX161" fmla="*/ 1172036 w 3681405"/>
              <a:gd name="connsiteY161" fmla="*/ 3014165 h 3551098"/>
              <a:gd name="connsiteX162" fmla="*/ 1195216 w 3681405"/>
              <a:gd name="connsiteY162" fmla="*/ 3014165 h 3551098"/>
              <a:gd name="connsiteX163" fmla="*/ 1195216 w 3681405"/>
              <a:gd name="connsiteY163" fmla="*/ 2976881 h 3551098"/>
              <a:gd name="connsiteX164" fmla="*/ 1232416 w 3681405"/>
              <a:gd name="connsiteY164" fmla="*/ 2976881 h 3551098"/>
              <a:gd name="connsiteX165" fmla="*/ 1232416 w 3681405"/>
              <a:gd name="connsiteY165" fmla="*/ 3014165 h 3551098"/>
              <a:gd name="connsiteX166" fmla="*/ 1255596 w 3681405"/>
              <a:gd name="connsiteY166" fmla="*/ 3014165 h 3551098"/>
              <a:gd name="connsiteX167" fmla="*/ 1255596 w 3681405"/>
              <a:gd name="connsiteY167" fmla="*/ 2925957 h 3551098"/>
              <a:gd name="connsiteX168" fmla="*/ 1232416 w 3681405"/>
              <a:gd name="connsiteY168" fmla="*/ 2925957 h 3551098"/>
              <a:gd name="connsiteX169" fmla="*/ 1232416 w 3681405"/>
              <a:gd name="connsiteY169" fmla="*/ 2959710 h 3551098"/>
              <a:gd name="connsiteX170" fmla="*/ 1195216 w 3681405"/>
              <a:gd name="connsiteY170" fmla="*/ 2959710 h 3551098"/>
              <a:gd name="connsiteX171" fmla="*/ 1195216 w 3681405"/>
              <a:gd name="connsiteY171" fmla="*/ 2925957 h 3551098"/>
              <a:gd name="connsiteX172" fmla="*/ 1079975 w 3681405"/>
              <a:gd name="connsiteY172" fmla="*/ 2925957 h 3551098"/>
              <a:gd name="connsiteX173" fmla="*/ 1079975 w 3681405"/>
              <a:gd name="connsiteY173" fmla="*/ 2941951 h 3551098"/>
              <a:gd name="connsiteX174" fmla="*/ 1108233 w 3681405"/>
              <a:gd name="connsiteY174" fmla="*/ 2941951 h 3551098"/>
              <a:gd name="connsiteX175" fmla="*/ 1108233 w 3681405"/>
              <a:gd name="connsiteY175" fmla="*/ 3014165 h 3551098"/>
              <a:gd name="connsiteX176" fmla="*/ 1131524 w 3681405"/>
              <a:gd name="connsiteY176" fmla="*/ 3014165 h 3551098"/>
              <a:gd name="connsiteX177" fmla="*/ 1131524 w 3681405"/>
              <a:gd name="connsiteY177" fmla="*/ 2941951 h 3551098"/>
              <a:gd name="connsiteX178" fmla="*/ 1159892 w 3681405"/>
              <a:gd name="connsiteY178" fmla="*/ 2941951 h 3551098"/>
              <a:gd name="connsiteX179" fmla="*/ 1159892 w 3681405"/>
              <a:gd name="connsiteY179" fmla="*/ 2925957 h 3551098"/>
              <a:gd name="connsiteX180" fmla="*/ 887577 w 3681405"/>
              <a:gd name="connsiteY180" fmla="*/ 2925957 h 3551098"/>
              <a:gd name="connsiteX181" fmla="*/ 887577 w 3681405"/>
              <a:gd name="connsiteY181" fmla="*/ 3014165 h 3551098"/>
              <a:gd name="connsiteX182" fmla="*/ 910868 w 3681405"/>
              <a:gd name="connsiteY182" fmla="*/ 3014165 h 3551098"/>
              <a:gd name="connsiteX183" fmla="*/ 910868 w 3681405"/>
              <a:gd name="connsiteY183" fmla="*/ 2961476 h 3551098"/>
              <a:gd name="connsiteX184" fmla="*/ 952592 w 3681405"/>
              <a:gd name="connsiteY184" fmla="*/ 3014165 h 3551098"/>
              <a:gd name="connsiteX185" fmla="*/ 971578 w 3681405"/>
              <a:gd name="connsiteY185" fmla="*/ 3014165 h 3551098"/>
              <a:gd name="connsiteX186" fmla="*/ 971578 w 3681405"/>
              <a:gd name="connsiteY186" fmla="*/ 2925957 h 3551098"/>
              <a:gd name="connsiteX187" fmla="*/ 948398 w 3681405"/>
              <a:gd name="connsiteY187" fmla="*/ 2925957 h 3551098"/>
              <a:gd name="connsiteX188" fmla="*/ 948398 w 3681405"/>
              <a:gd name="connsiteY188" fmla="*/ 2978647 h 3551098"/>
              <a:gd name="connsiteX189" fmla="*/ 906673 w 3681405"/>
              <a:gd name="connsiteY189" fmla="*/ 2925957 h 3551098"/>
              <a:gd name="connsiteX190" fmla="*/ 804680 w 3681405"/>
              <a:gd name="connsiteY190" fmla="*/ 2925957 h 3551098"/>
              <a:gd name="connsiteX191" fmla="*/ 804680 w 3681405"/>
              <a:gd name="connsiteY191" fmla="*/ 2990322 h 3551098"/>
              <a:gd name="connsiteX192" fmla="*/ 830399 w 3681405"/>
              <a:gd name="connsiteY192" fmla="*/ 3014165 h 3551098"/>
              <a:gd name="connsiteX193" fmla="*/ 870689 w 3681405"/>
              <a:gd name="connsiteY193" fmla="*/ 3014165 h 3551098"/>
              <a:gd name="connsiteX194" fmla="*/ 870689 w 3681405"/>
              <a:gd name="connsiteY194" fmla="*/ 2998173 h 3551098"/>
              <a:gd name="connsiteX195" fmla="*/ 839451 w 3681405"/>
              <a:gd name="connsiteY195" fmla="*/ 2998173 h 3551098"/>
              <a:gd name="connsiteX196" fmla="*/ 828081 w 3681405"/>
              <a:gd name="connsiteY196" fmla="*/ 2987576 h 3551098"/>
              <a:gd name="connsiteX197" fmla="*/ 828081 w 3681405"/>
              <a:gd name="connsiteY197" fmla="*/ 2976881 h 3551098"/>
              <a:gd name="connsiteX198" fmla="*/ 865280 w 3681405"/>
              <a:gd name="connsiteY198" fmla="*/ 2976881 h 3551098"/>
              <a:gd name="connsiteX199" fmla="*/ 865280 w 3681405"/>
              <a:gd name="connsiteY199" fmla="*/ 2960887 h 3551098"/>
              <a:gd name="connsiteX200" fmla="*/ 828081 w 3681405"/>
              <a:gd name="connsiteY200" fmla="*/ 2960887 h 3551098"/>
              <a:gd name="connsiteX201" fmla="*/ 828081 w 3681405"/>
              <a:gd name="connsiteY201" fmla="*/ 2941951 h 3551098"/>
              <a:gd name="connsiteX202" fmla="*/ 870137 w 3681405"/>
              <a:gd name="connsiteY202" fmla="*/ 2941951 h 3551098"/>
              <a:gd name="connsiteX203" fmla="*/ 870137 w 3681405"/>
              <a:gd name="connsiteY203" fmla="*/ 2925957 h 3551098"/>
              <a:gd name="connsiteX204" fmla="*/ 804790 w 3681405"/>
              <a:gd name="connsiteY204" fmla="*/ 2925957 h 3551098"/>
              <a:gd name="connsiteX205" fmla="*/ 711736 w 3681405"/>
              <a:gd name="connsiteY205" fmla="*/ 2925957 h 3551098"/>
              <a:gd name="connsiteX206" fmla="*/ 711736 w 3681405"/>
              <a:gd name="connsiteY206" fmla="*/ 3014264 h 3551098"/>
              <a:gd name="connsiteX207" fmla="*/ 734917 w 3681405"/>
              <a:gd name="connsiteY207" fmla="*/ 3014264 h 3551098"/>
              <a:gd name="connsiteX208" fmla="*/ 734917 w 3681405"/>
              <a:gd name="connsiteY208" fmla="*/ 2986006 h 3551098"/>
              <a:gd name="connsiteX209" fmla="*/ 749819 w 3681405"/>
              <a:gd name="connsiteY209" fmla="*/ 2986006 h 3551098"/>
              <a:gd name="connsiteX210" fmla="*/ 770019 w 3681405"/>
              <a:gd name="connsiteY210" fmla="*/ 3014264 h 3551098"/>
              <a:gd name="connsiteX211" fmla="*/ 793420 w 3681405"/>
              <a:gd name="connsiteY211" fmla="*/ 3014264 h 3551098"/>
              <a:gd name="connsiteX212" fmla="*/ 793420 w 3681405"/>
              <a:gd name="connsiteY212" fmla="*/ 3013283 h 3551098"/>
              <a:gd name="connsiteX213" fmla="*/ 771123 w 3681405"/>
              <a:gd name="connsiteY213" fmla="*/ 2980315 h 3551098"/>
              <a:gd name="connsiteX214" fmla="*/ 787128 w 3681405"/>
              <a:gd name="connsiteY214" fmla="*/ 2955000 h 3551098"/>
              <a:gd name="connsiteX215" fmla="*/ 751033 w 3681405"/>
              <a:gd name="connsiteY215" fmla="*/ 2925957 h 3551098"/>
              <a:gd name="connsiteX216" fmla="*/ 619456 w 3681405"/>
              <a:gd name="connsiteY216" fmla="*/ 2925957 h 3551098"/>
              <a:gd name="connsiteX217" fmla="*/ 619456 w 3681405"/>
              <a:gd name="connsiteY217" fmla="*/ 2941951 h 3551098"/>
              <a:gd name="connsiteX218" fmla="*/ 647714 w 3681405"/>
              <a:gd name="connsiteY218" fmla="*/ 2941951 h 3551098"/>
              <a:gd name="connsiteX219" fmla="*/ 647714 w 3681405"/>
              <a:gd name="connsiteY219" fmla="*/ 3014165 h 3551098"/>
              <a:gd name="connsiteX220" fmla="*/ 671006 w 3681405"/>
              <a:gd name="connsiteY220" fmla="*/ 3014165 h 3551098"/>
              <a:gd name="connsiteX221" fmla="*/ 671006 w 3681405"/>
              <a:gd name="connsiteY221" fmla="*/ 2941951 h 3551098"/>
              <a:gd name="connsiteX222" fmla="*/ 699374 w 3681405"/>
              <a:gd name="connsiteY222" fmla="*/ 2941951 h 3551098"/>
              <a:gd name="connsiteX223" fmla="*/ 699374 w 3681405"/>
              <a:gd name="connsiteY223" fmla="*/ 2925957 h 3551098"/>
              <a:gd name="connsiteX224" fmla="*/ 2600064 w 3681405"/>
              <a:gd name="connsiteY224" fmla="*/ 2925860 h 3551098"/>
              <a:gd name="connsiteX225" fmla="*/ 2567611 w 3681405"/>
              <a:gd name="connsiteY225" fmla="*/ 3013186 h 3551098"/>
              <a:gd name="connsiteX226" fmla="*/ 2567611 w 3681405"/>
              <a:gd name="connsiteY226" fmla="*/ 3014167 h 3551098"/>
              <a:gd name="connsiteX227" fmla="*/ 2590461 w 3681405"/>
              <a:gd name="connsiteY227" fmla="*/ 3014167 h 3551098"/>
              <a:gd name="connsiteX228" fmla="*/ 2595538 w 3681405"/>
              <a:gd name="connsiteY228" fmla="*/ 2995230 h 3551098"/>
              <a:gd name="connsiteX229" fmla="*/ 2631965 w 3681405"/>
              <a:gd name="connsiteY229" fmla="*/ 2995230 h 3551098"/>
              <a:gd name="connsiteX230" fmla="*/ 2637042 w 3681405"/>
              <a:gd name="connsiteY230" fmla="*/ 3014167 h 3551098"/>
              <a:gd name="connsiteX231" fmla="*/ 2661658 w 3681405"/>
              <a:gd name="connsiteY231" fmla="*/ 3014167 h 3551098"/>
              <a:gd name="connsiteX232" fmla="*/ 2661658 w 3681405"/>
              <a:gd name="connsiteY232" fmla="*/ 3013186 h 3551098"/>
              <a:gd name="connsiteX233" fmla="*/ 2629094 w 3681405"/>
              <a:gd name="connsiteY233" fmla="*/ 2925860 h 3551098"/>
              <a:gd name="connsiteX234" fmla="*/ 2831538 w 3681405"/>
              <a:gd name="connsiteY234" fmla="*/ 2924977 h 3551098"/>
              <a:gd name="connsiteX235" fmla="*/ 2786833 w 3681405"/>
              <a:gd name="connsiteY235" fmla="*/ 2966972 h 3551098"/>
              <a:gd name="connsiteX236" fmla="*/ 2786833 w 3681405"/>
              <a:gd name="connsiteY236" fmla="*/ 2973056 h 3551098"/>
              <a:gd name="connsiteX237" fmla="*/ 2831538 w 3681405"/>
              <a:gd name="connsiteY237" fmla="*/ 3015050 h 3551098"/>
              <a:gd name="connsiteX238" fmla="*/ 2876243 w 3681405"/>
              <a:gd name="connsiteY238" fmla="*/ 2973056 h 3551098"/>
              <a:gd name="connsiteX239" fmla="*/ 2876243 w 3681405"/>
              <a:gd name="connsiteY239" fmla="*/ 2966972 h 3551098"/>
              <a:gd name="connsiteX240" fmla="*/ 2831538 w 3681405"/>
              <a:gd name="connsiteY240" fmla="*/ 2924977 h 3551098"/>
              <a:gd name="connsiteX241" fmla="*/ 2249044 w 3681405"/>
              <a:gd name="connsiteY241" fmla="*/ 2924977 h 3551098"/>
              <a:gd name="connsiteX242" fmla="*/ 2204339 w 3681405"/>
              <a:gd name="connsiteY242" fmla="*/ 2966972 h 3551098"/>
              <a:gd name="connsiteX243" fmla="*/ 2204339 w 3681405"/>
              <a:gd name="connsiteY243" fmla="*/ 2973056 h 3551098"/>
              <a:gd name="connsiteX244" fmla="*/ 2249044 w 3681405"/>
              <a:gd name="connsiteY244" fmla="*/ 3015050 h 3551098"/>
              <a:gd name="connsiteX245" fmla="*/ 2293750 w 3681405"/>
              <a:gd name="connsiteY245" fmla="*/ 2973056 h 3551098"/>
              <a:gd name="connsiteX246" fmla="*/ 2293750 w 3681405"/>
              <a:gd name="connsiteY246" fmla="*/ 2966972 h 3551098"/>
              <a:gd name="connsiteX247" fmla="*/ 2249044 w 3681405"/>
              <a:gd name="connsiteY247" fmla="*/ 2924977 h 3551098"/>
              <a:gd name="connsiteX248" fmla="*/ 2148376 w 3681405"/>
              <a:gd name="connsiteY248" fmla="*/ 2924977 h 3551098"/>
              <a:gd name="connsiteX249" fmla="*/ 2103671 w 3681405"/>
              <a:gd name="connsiteY249" fmla="*/ 2966972 h 3551098"/>
              <a:gd name="connsiteX250" fmla="*/ 2103671 w 3681405"/>
              <a:gd name="connsiteY250" fmla="*/ 2973056 h 3551098"/>
              <a:gd name="connsiteX251" fmla="*/ 2148376 w 3681405"/>
              <a:gd name="connsiteY251" fmla="*/ 3015050 h 3551098"/>
              <a:gd name="connsiteX252" fmla="*/ 2193081 w 3681405"/>
              <a:gd name="connsiteY252" fmla="*/ 2973056 h 3551098"/>
              <a:gd name="connsiteX253" fmla="*/ 2193081 w 3681405"/>
              <a:gd name="connsiteY253" fmla="*/ 2966972 h 3551098"/>
              <a:gd name="connsiteX254" fmla="*/ 2148376 w 3681405"/>
              <a:gd name="connsiteY254" fmla="*/ 2924977 h 3551098"/>
              <a:gd name="connsiteX255" fmla="*/ 2067355 w 3681405"/>
              <a:gd name="connsiteY255" fmla="*/ 2924977 h 3551098"/>
              <a:gd name="connsiteX256" fmla="*/ 2017682 w 3681405"/>
              <a:gd name="connsiteY256" fmla="*/ 2965108 h 3551098"/>
              <a:gd name="connsiteX257" fmla="*/ 2017792 w 3681405"/>
              <a:gd name="connsiteY257" fmla="*/ 2965108 h 3551098"/>
              <a:gd name="connsiteX258" fmla="*/ 2017792 w 3681405"/>
              <a:gd name="connsiteY258" fmla="*/ 2975018 h 3551098"/>
              <a:gd name="connsiteX259" fmla="*/ 2064706 w 3681405"/>
              <a:gd name="connsiteY259" fmla="*/ 3015148 h 3551098"/>
              <a:gd name="connsiteX260" fmla="*/ 2070776 w 3681405"/>
              <a:gd name="connsiteY260" fmla="*/ 3015148 h 3551098"/>
              <a:gd name="connsiteX261" fmla="*/ 2093515 w 3681405"/>
              <a:gd name="connsiteY261" fmla="*/ 3011027 h 3551098"/>
              <a:gd name="connsiteX262" fmla="*/ 2093515 w 3681405"/>
              <a:gd name="connsiteY262" fmla="*/ 2995524 h 3551098"/>
              <a:gd name="connsiteX263" fmla="*/ 2092411 w 3681405"/>
              <a:gd name="connsiteY263" fmla="*/ 2995524 h 3551098"/>
              <a:gd name="connsiteX264" fmla="*/ 2070666 w 3681405"/>
              <a:gd name="connsiteY264" fmla="*/ 2999155 h 3551098"/>
              <a:gd name="connsiteX265" fmla="*/ 2065919 w 3681405"/>
              <a:gd name="connsiteY265" fmla="*/ 2999155 h 3551098"/>
              <a:gd name="connsiteX266" fmla="*/ 2040863 w 3681405"/>
              <a:gd name="connsiteY266" fmla="*/ 2975018 h 3551098"/>
              <a:gd name="connsiteX267" fmla="*/ 2040863 w 3681405"/>
              <a:gd name="connsiteY267" fmla="*/ 2964519 h 3551098"/>
              <a:gd name="connsiteX268" fmla="*/ 2065257 w 3681405"/>
              <a:gd name="connsiteY268" fmla="*/ 2940971 h 3551098"/>
              <a:gd name="connsiteX269" fmla="*/ 2074750 w 3681405"/>
              <a:gd name="connsiteY269" fmla="*/ 2942050 h 3551098"/>
              <a:gd name="connsiteX270" fmla="*/ 2074750 w 3681405"/>
              <a:gd name="connsiteY270" fmla="*/ 2952941 h 3551098"/>
              <a:gd name="connsiteX271" fmla="*/ 2093405 w 3681405"/>
              <a:gd name="connsiteY271" fmla="*/ 2952941 h 3551098"/>
              <a:gd name="connsiteX272" fmla="*/ 2093405 w 3681405"/>
              <a:gd name="connsiteY272" fmla="*/ 2928705 h 3551098"/>
              <a:gd name="connsiteX273" fmla="*/ 2067355 w 3681405"/>
              <a:gd name="connsiteY273" fmla="*/ 2924977 h 3551098"/>
              <a:gd name="connsiteX274" fmla="*/ 1836873 w 3681405"/>
              <a:gd name="connsiteY274" fmla="*/ 2924977 h 3551098"/>
              <a:gd name="connsiteX275" fmla="*/ 1784552 w 3681405"/>
              <a:gd name="connsiteY275" fmla="*/ 2964715 h 3551098"/>
              <a:gd name="connsiteX276" fmla="*/ 1784662 w 3681405"/>
              <a:gd name="connsiteY276" fmla="*/ 2964715 h 3551098"/>
              <a:gd name="connsiteX277" fmla="*/ 1784662 w 3681405"/>
              <a:gd name="connsiteY277" fmla="*/ 2974919 h 3551098"/>
              <a:gd name="connsiteX278" fmla="*/ 1832900 w 3681405"/>
              <a:gd name="connsiteY278" fmla="*/ 3015050 h 3551098"/>
              <a:gd name="connsiteX279" fmla="*/ 1837646 w 3681405"/>
              <a:gd name="connsiteY279" fmla="*/ 3015050 h 3551098"/>
              <a:gd name="connsiteX280" fmla="*/ 1866897 w 3681405"/>
              <a:gd name="connsiteY280" fmla="*/ 3010145 h 3551098"/>
              <a:gd name="connsiteX281" fmla="*/ 1866897 w 3681405"/>
              <a:gd name="connsiteY281" fmla="*/ 2965500 h 3551098"/>
              <a:gd name="connsiteX282" fmla="*/ 1831576 w 3681405"/>
              <a:gd name="connsiteY282" fmla="*/ 2965500 h 3551098"/>
              <a:gd name="connsiteX283" fmla="*/ 1831576 w 3681405"/>
              <a:gd name="connsiteY283" fmla="*/ 2981788 h 3551098"/>
              <a:gd name="connsiteX284" fmla="*/ 1846808 w 3681405"/>
              <a:gd name="connsiteY284" fmla="*/ 2981788 h 3551098"/>
              <a:gd name="connsiteX285" fmla="*/ 1846808 w 3681405"/>
              <a:gd name="connsiteY285" fmla="*/ 2998076 h 3551098"/>
              <a:gd name="connsiteX286" fmla="*/ 1837646 w 3681405"/>
              <a:gd name="connsiteY286" fmla="*/ 2999155 h 3551098"/>
              <a:gd name="connsiteX287" fmla="*/ 1833562 w 3681405"/>
              <a:gd name="connsiteY287" fmla="*/ 2999155 h 3551098"/>
              <a:gd name="connsiteX288" fmla="*/ 1807843 w 3681405"/>
              <a:gd name="connsiteY288" fmla="*/ 2975018 h 3551098"/>
              <a:gd name="connsiteX289" fmla="*/ 1807843 w 3681405"/>
              <a:gd name="connsiteY289" fmla="*/ 2964814 h 3551098"/>
              <a:gd name="connsiteX290" fmla="*/ 1837204 w 3681405"/>
              <a:gd name="connsiteY290" fmla="*/ 2941068 h 3551098"/>
              <a:gd name="connsiteX291" fmla="*/ 1864469 w 3681405"/>
              <a:gd name="connsiteY291" fmla="*/ 2945288 h 3551098"/>
              <a:gd name="connsiteX292" fmla="*/ 1865352 w 3681405"/>
              <a:gd name="connsiteY292" fmla="*/ 2945288 h 3551098"/>
              <a:gd name="connsiteX293" fmla="*/ 1865352 w 3681405"/>
              <a:gd name="connsiteY293" fmla="*/ 2929491 h 3551098"/>
              <a:gd name="connsiteX294" fmla="*/ 1836873 w 3681405"/>
              <a:gd name="connsiteY294" fmla="*/ 2924977 h 3551098"/>
              <a:gd name="connsiteX295" fmla="*/ 1629353 w 3681405"/>
              <a:gd name="connsiteY295" fmla="*/ 2924977 h 3551098"/>
              <a:gd name="connsiteX296" fmla="*/ 1584648 w 3681405"/>
              <a:gd name="connsiteY296" fmla="*/ 2966972 h 3551098"/>
              <a:gd name="connsiteX297" fmla="*/ 1584648 w 3681405"/>
              <a:gd name="connsiteY297" fmla="*/ 2973056 h 3551098"/>
              <a:gd name="connsiteX298" fmla="*/ 1629353 w 3681405"/>
              <a:gd name="connsiteY298" fmla="*/ 3015050 h 3551098"/>
              <a:gd name="connsiteX299" fmla="*/ 1674058 w 3681405"/>
              <a:gd name="connsiteY299" fmla="*/ 2973056 h 3551098"/>
              <a:gd name="connsiteX300" fmla="*/ 1674058 w 3681405"/>
              <a:gd name="connsiteY300" fmla="*/ 2966972 h 3551098"/>
              <a:gd name="connsiteX301" fmla="*/ 1629353 w 3681405"/>
              <a:gd name="connsiteY301" fmla="*/ 2924977 h 3551098"/>
              <a:gd name="connsiteX302" fmla="*/ 1038691 w 3681405"/>
              <a:gd name="connsiteY302" fmla="*/ 2924977 h 3551098"/>
              <a:gd name="connsiteX303" fmla="*/ 986370 w 3681405"/>
              <a:gd name="connsiteY303" fmla="*/ 2964715 h 3551098"/>
              <a:gd name="connsiteX304" fmla="*/ 986480 w 3681405"/>
              <a:gd name="connsiteY304" fmla="*/ 2964715 h 3551098"/>
              <a:gd name="connsiteX305" fmla="*/ 986480 w 3681405"/>
              <a:gd name="connsiteY305" fmla="*/ 2974919 h 3551098"/>
              <a:gd name="connsiteX306" fmla="*/ 1034717 w 3681405"/>
              <a:gd name="connsiteY306" fmla="*/ 3015050 h 3551098"/>
              <a:gd name="connsiteX307" fmla="*/ 1039464 w 3681405"/>
              <a:gd name="connsiteY307" fmla="*/ 3015050 h 3551098"/>
              <a:gd name="connsiteX308" fmla="*/ 1068715 w 3681405"/>
              <a:gd name="connsiteY308" fmla="*/ 3010145 h 3551098"/>
              <a:gd name="connsiteX309" fmla="*/ 1068715 w 3681405"/>
              <a:gd name="connsiteY309" fmla="*/ 2965500 h 3551098"/>
              <a:gd name="connsiteX310" fmla="*/ 1033392 w 3681405"/>
              <a:gd name="connsiteY310" fmla="*/ 2965500 h 3551098"/>
              <a:gd name="connsiteX311" fmla="*/ 1033392 w 3681405"/>
              <a:gd name="connsiteY311" fmla="*/ 2981788 h 3551098"/>
              <a:gd name="connsiteX312" fmla="*/ 1048626 w 3681405"/>
              <a:gd name="connsiteY312" fmla="*/ 2981788 h 3551098"/>
              <a:gd name="connsiteX313" fmla="*/ 1048626 w 3681405"/>
              <a:gd name="connsiteY313" fmla="*/ 2998076 h 3551098"/>
              <a:gd name="connsiteX314" fmla="*/ 1039464 w 3681405"/>
              <a:gd name="connsiteY314" fmla="*/ 2999155 h 3551098"/>
              <a:gd name="connsiteX315" fmla="*/ 1035380 w 3681405"/>
              <a:gd name="connsiteY315" fmla="*/ 2999155 h 3551098"/>
              <a:gd name="connsiteX316" fmla="*/ 1009661 w 3681405"/>
              <a:gd name="connsiteY316" fmla="*/ 2975018 h 3551098"/>
              <a:gd name="connsiteX317" fmla="*/ 1009661 w 3681405"/>
              <a:gd name="connsiteY317" fmla="*/ 2964814 h 3551098"/>
              <a:gd name="connsiteX318" fmla="*/ 1039022 w 3681405"/>
              <a:gd name="connsiteY318" fmla="*/ 2941068 h 3551098"/>
              <a:gd name="connsiteX319" fmla="*/ 1066287 w 3681405"/>
              <a:gd name="connsiteY319" fmla="*/ 2945288 h 3551098"/>
              <a:gd name="connsiteX320" fmla="*/ 1067170 w 3681405"/>
              <a:gd name="connsiteY320" fmla="*/ 2945288 h 3551098"/>
              <a:gd name="connsiteX321" fmla="*/ 1067170 w 3681405"/>
              <a:gd name="connsiteY321" fmla="*/ 2929491 h 3551098"/>
              <a:gd name="connsiteX322" fmla="*/ 1038691 w 3681405"/>
              <a:gd name="connsiteY322" fmla="*/ 2924977 h 3551098"/>
              <a:gd name="connsiteX323" fmla="*/ 580160 w 3681405"/>
              <a:gd name="connsiteY323" fmla="*/ 2924977 h 3551098"/>
              <a:gd name="connsiteX324" fmla="*/ 542851 w 3681405"/>
              <a:gd name="connsiteY324" fmla="*/ 2950979 h 3551098"/>
              <a:gd name="connsiteX325" fmla="*/ 563713 w 3681405"/>
              <a:gd name="connsiteY325" fmla="*/ 2975018 h 3551098"/>
              <a:gd name="connsiteX326" fmla="*/ 577070 w 3681405"/>
              <a:gd name="connsiteY326" fmla="*/ 2978550 h 3551098"/>
              <a:gd name="connsiteX327" fmla="*/ 588990 w 3681405"/>
              <a:gd name="connsiteY327" fmla="*/ 2988754 h 3551098"/>
              <a:gd name="connsiteX328" fmla="*/ 572985 w 3681405"/>
              <a:gd name="connsiteY328" fmla="*/ 2999056 h 3551098"/>
              <a:gd name="connsiteX329" fmla="*/ 569564 w 3681405"/>
              <a:gd name="connsiteY329" fmla="*/ 2999056 h 3551098"/>
              <a:gd name="connsiteX330" fmla="*/ 543513 w 3681405"/>
              <a:gd name="connsiteY330" fmla="*/ 2995427 h 3551098"/>
              <a:gd name="connsiteX331" fmla="*/ 542409 w 3681405"/>
              <a:gd name="connsiteY331" fmla="*/ 2995427 h 3551098"/>
              <a:gd name="connsiteX332" fmla="*/ 542519 w 3681405"/>
              <a:gd name="connsiteY332" fmla="*/ 2995524 h 3551098"/>
              <a:gd name="connsiteX333" fmla="*/ 542519 w 3681405"/>
              <a:gd name="connsiteY333" fmla="*/ 3011518 h 3551098"/>
              <a:gd name="connsiteX334" fmla="*/ 569674 w 3681405"/>
              <a:gd name="connsiteY334" fmla="*/ 3015148 h 3551098"/>
              <a:gd name="connsiteX335" fmla="*/ 574421 w 3681405"/>
              <a:gd name="connsiteY335" fmla="*/ 3015148 h 3551098"/>
              <a:gd name="connsiteX336" fmla="*/ 612281 w 3681405"/>
              <a:gd name="connsiteY336" fmla="*/ 2987576 h 3551098"/>
              <a:gd name="connsiteX337" fmla="*/ 589653 w 3681405"/>
              <a:gd name="connsiteY337" fmla="*/ 2962851 h 3551098"/>
              <a:gd name="connsiteX338" fmla="*/ 576517 w 3681405"/>
              <a:gd name="connsiteY338" fmla="*/ 2959318 h 3551098"/>
              <a:gd name="connsiteX339" fmla="*/ 565920 w 3681405"/>
              <a:gd name="connsiteY339" fmla="*/ 2949997 h 3551098"/>
              <a:gd name="connsiteX340" fmla="*/ 580602 w 3681405"/>
              <a:gd name="connsiteY340" fmla="*/ 2940971 h 3551098"/>
              <a:gd name="connsiteX341" fmla="*/ 583251 w 3681405"/>
              <a:gd name="connsiteY341" fmla="*/ 2940971 h 3551098"/>
              <a:gd name="connsiteX342" fmla="*/ 606652 w 3681405"/>
              <a:gd name="connsiteY342" fmla="*/ 2943816 h 3551098"/>
              <a:gd name="connsiteX343" fmla="*/ 607756 w 3681405"/>
              <a:gd name="connsiteY343" fmla="*/ 2943816 h 3551098"/>
              <a:gd name="connsiteX344" fmla="*/ 607756 w 3681405"/>
              <a:gd name="connsiteY344" fmla="*/ 2928411 h 3551098"/>
              <a:gd name="connsiteX345" fmla="*/ 582588 w 3681405"/>
              <a:gd name="connsiteY345" fmla="*/ 2924977 h 3551098"/>
              <a:gd name="connsiteX346" fmla="*/ 2295533 w 3681405"/>
              <a:gd name="connsiteY346" fmla="*/ 0 h 3551098"/>
              <a:gd name="connsiteX347" fmla="*/ 3681405 w 3681405"/>
              <a:gd name="connsiteY347" fmla="*/ 2130725 h 3551098"/>
              <a:gd name="connsiteX348" fmla="*/ 3681405 w 3681405"/>
              <a:gd name="connsiteY348" fmla="*/ 2130790 h 3551098"/>
              <a:gd name="connsiteX349" fmla="*/ 2763667 w 3681405"/>
              <a:gd name="connsiteY349" fmla="*/ 3551098 h 3551098"/>
              <a:gd name="connsiteX350" fmla="*/ 0 w 3681405"/>
              <a:gd name="connsiteY350" fmla="*/ 3551098 h 355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3681405" h="3551098">
                <a:moveTo>
                  <a:pt x="2502485" y="2942048"/>
                </a:moveTo>
                <a:lnTo>
                  <a:pt x="2515841" y="2942048"/>
                </a:lnTo>
                <a:cubicBezTo>
                  <a:pt x="2527210" y="2942048"/>
                  <a:pt x="2531737" y="2945581"/>
                  <a:pt x="2531737" y="2955687"/>
                </a:cubicBezTo>
                <a:cubicBezTo>
                  <a:pt x="2531737" y="2965794"/>
                  <a:pt x="2527541" y="2970601"/>
                  <a:pt x="2515068" y="2970601"/>
                </a:cubicBezTo>
                <a:lnTo>
                  <a:pt x="2502485" y="2970601"/>
                </a:lnTo>
                <a:close/>
                <a:moveTo>
                  <a:pt x="1519963" y="2942048"/>
                </a:moveTo>
                <a:lnTo>
                  <a:pt x="1533320" y="2942048"/>
                </a:lnTo>
                <a:cubicBezTo>
                  <a:pt x="1544690" y="2942048"/>
                  <a:pt x="1549216" y="2945581"/>
                  <a:pt x="1549216" y="2955687"/>
                </a:cubicBezTo>
                <a:cubicBezTo>
                  <a:pt x="1549216" y="2965794"/>
                  <a:pt x="1545020" y="2970601"/>
                  <a:pt x="1532547" y="2970601"/>
                </a:cubicBezTo>
                <a:lnTo>
                  <a:pt x="1519963" y="2970601"/>
                </a:lnTo>
                <a:close/>
                <a:moveTo>
                  <a:pt x="734807" y="2942048"/>
                </a:moveTo>
                <a:lnTo>
                  <a:pt x="748163" y="2942048"/>
                </a:lnTo>
                <a:cubicBezTo>
                  <a:pt x="759533" y="2942048"/>
                  <a:pt x="764059" y="2945581"/>
                  <a:pt x="764059" y="2955687"/>
                </a:cubicBezTo>
                <a:cubicBezTo>
                  <a:pt x="764059" y="2965794"/>
                  <a:pt x="759863" y="2970601"/>
                  <a:pt x="747390" y="2970601"/>
                </a:cubicBezTo>
                <a:lnTo>
                  <a:pt x="734807" y="2970601"/>
                </a:lnTo>
                <a:close/>
                <a:moveTo>
                  <a:pt x="2331611" y="2941951"/>
                </a:moveTo>
                <a:lnTo>
                  <a:pt x="2342871" y="2941951"/>
                </a:lnTo>
                <a:cubicBezTo>
                  <a:pt x="2355014" y="2941951"/>
                  <a:pt x="2359428" y="2945483"/>
                  <a:pt x="2359428" y="2956570"/>
                </a:cubicBezTo>
                <a:cubicBezTo>
                  <a:pt x="2359428" y="2967657"/>
                  <a:pt x="2356117" y="2973643"/>
                  <a:pt x="2342429" y="2973643"/>
                </a:cubicBezTo>
                <a:lnTo>
                  <a:pt x="2331611" y="2973643"/>
                </a:lnTo>
                <a:close/>
                <a:moveTo>
                  <a:pt x="2831538" y="2941560"/>
                </a:moveTo>
                <a:cubicBezTo>
                  <a:pt x="2847875" y="2941560"/>
                  <a:pt x="2853063" y="2950586"/>
                  <a:pt x="2853063" y="2966972"/>
                </a:cubicBezTo>
                <a:lnTo>
                  <a:pt x="2853063" y="2973056"/>
                </a:lnTo>
                <a:cubicBezTo>
                  <a:pt x="2853063" y="2989441"/>
                  <a:pt x="2847985" y="2998468"/>
                  <a:pt x="2831538" y="2998468"/>
                </a:cubicBezTo>
                <a:cubicBezTo>
                  <a:pt x="2815091" y="2998468"/>
                  <a:pt x="2809903" y="2989441"/>
                  <a:pt x="2809903" y="2973056"/>
                </a:cubicBezTo>
                <a:lnTo>
                  <a:pt x="2809903" y="2966972"/>
                </a:lnTo>
                <a:cubicBezTo>
                  <a:pt x="2809903" y="2950586"/>
                  <a:pt x="2815201" y="2941560"/>
                  <a:pt x="2831538" y="2941560"/>
                </a:cubicBezTo>
                <a:close/>
                <a:moveTo>
                  <a:pt x="2249044" y="2941560"/>
                </a:moveTo>
                <a:cubicBezTo>
                  <a:pt x="2265381" y="2941560"/>
                  <a:pt x="2270569" y="2950586"/>
                  <a:pt x="2270569" y="2966972"/>
                </a:cubicBezTo>
                <a:lnTo>
                  <a:pt x="2270569" y="2973056"/>
                </a:lnTo>
                <a:cubicBezTo>
                  <a:pt x="2270569" y="2989441"/>
                  <a:pt x="2265492" y="2998468"/>
                  <a:pt x="2249044" y="2998468"/>
                </a:cubicBezTo>
                <a:cubicBezTo>
                  <a:pt x="2232597" y="2998468"/>
                  <a:pt x="2227409" y="2989441"/>
                  <a:pt x="2227409" y="2973056"/>
                </a:cubicBezTo>
                <a:lnTo>
                  <a:pt x="2227409" y="2966972"/>
                </a:lnTo>
                <a:cubicBezTo>
                  <a:pt x="2227409" y="2950586"/>
                  <a:pt x="2232707" y="2941560"/>
                  <a:pt x="2249044" y="2941560"/>
                </a:cubicBezTo>
                <a:close/>
                <a:moveTo>
                  <a:pt x="2148376" y="2941560"/>
                </a:moveTo>
                <a:cubicBezTo>
                  <a:pt x="2164713" y="2941560"/>
                  <a:pt x="2169901" y="2950586"/>
                  <a:pt x="2169901" y="2966972"/>
                </a:cubicBezTo>
                <a:lnTo>
                  <a:pt x="2169901" y="2973056"/>
                </a:lnTo>
                <a:cubicBezTo>
                  <a:pt x="2169901" y="2989441"/>
                  <a:pt x="2164823" y="2998468"/>
                  <a:pt x="2148376" y="2998468"/>
                </a:cubicBezTo>
                <a:cubicBezTo>
                  <a:pt x="2131929" y="2998468"/>
                  <a:pt x="2126741" y="2989441"/>
                  <a:pt x="2126741" y="2973056"/>
                </a:cubicBezTo>
                <a:lnTo>
                  <a:pt x="2126741" y="2966972"/>
                </a:lnTo>
                <a:cubicBezTo>
                  <a:pt x="2126741" y="2950586"/>
                  <a:pt x="2132039" y="2941560"/>
                  <a:pt x="2148376" y="2941560"/>
                </a:cubicBezTo>
                <a:close/>
                <a:moveTo>
                  <a:pt x="1629353" y="2941560"/>
                </a:moveTo>
                <a:cubicBezTo>
                  <a:pt x="1645690" y="2941560"/>
                  <a:pt x="1650878" y="2950586"/>
                  <a:pt x="1650878" y="2966972"/>
                </a:cubicBezTo>
                <a:lnTo>
                  <a:pt x="1650878" y="2973056"/>
                </a:lnTo>
                <a:cubicBezTo>
                  <a:pt x="1650878" y="2989441"/>
                  <a:pt x="1645801" y="2998468"/>
                  <a:pt x="1629353" y="2998468"/>
                </a:cubicBezTo>
                <a:cubicBezTo>
                  <a:pt x="1612906" y="2998468"/>
                  <a:pt x="1607718" y="2989441"/>
                  <a:pt x="1607718" y="2973056"/>
                </a:cubicBezTo>
                <a:lnTo>
                  <a:pt x="1607718" y="2966972"/>
                </a:lnTo>
                <a:cubicBezTo>
                  <a:pt x="1607718" y="2950586"/>
                  <a:pt x="1613016" y="2941560"/>
                  <a:pt x="1629353" y="2941560"/>
                </a:cubicBezTo>
                <a:close/>
                <a:moveTo>
                  <a:pt x="2614082" y="2940382"/>
                </a:moveTo>
                <a:cubicBezTo>
                  <a:pt x="2617836" y="2947741"/>
                  <a:pt x="2622803" y="2963048"/>
                  <a:pt x="2627550" y="2979139"/>
                </a:cubicBezTo>
                <a:lnTo>
                  <a:pt x="2600175" y="2979139"/>
                </a:lnTo>
                <a:cubicBezTo>
                  <a:pt x="2604921" y="2962949"/>
                  <a:pt x="2610220" y="2947643"/>
                  <a:pt x="2614082" y="2940382"/>
                </a:cubicBezTo>
                <a:close/>
                <a:moveTo>
                  <a:pt x="2890924" y="2925957"/>
                </a:moveTo>
                <a:lnTo>
                  <a:pt x="2890924" y="3014165"/>
                </a:lnTo>
                <a:lnTo>
                  <a:pt x="2914215" y="3014165"/>
                </a:lnTo>
                <a:lnTo>
                  <a:pt x="2914215" y="2961476"/>
                </a:lnTo>
                <a:lnTo>
                  <a:pt x="2955939" y="3014165"/>
                </a:lnTo>
                <a:lnTo>
                  <a:pt x="2974925" y="3014165"/>
                </a:lnTo>
                <a:lnTo>
                  <a:pt x="2974925" y="2925957"/>
                </a:lnTo>
                <a:lnTo>
                  <a:pt x="2951745" y="2925957"/>
                </a:lnTo>
                <a:lnTo>
                  <a:pt x="2951745" y="2978647"/>
                </a:lnTo>
                <a:lnTo>
                  <a:pt x="2910020" y="2925957"/>
                </a:lnTo>
                <a:close/>
                <a:moveTo>
                  <a:pt x="2748971" y="2925957"/>
                </a:moveTo>
                <a:lnTo>
                  <a:pt x="2748971" y="3014165"/>
                </a:lnTo>
                <a:lnTo>
                  <a:pt x="2772152" y="3014165"/>
                </a:lnTo>
                <a:lnTo>
                  <a:pt x="2772152" y="2925957"/>
                </a:lnTo>
                <a:close/>
                <a:moveTo>
                  <a:pt x="2656911" y="2925957"/>
                </a:moveTo>
                <a:lnTo>
                  <a:pt x="2656911" y="2941951"/>
                </a:lnTo>
                <a:lnTo>
                  <a:pt x="2685169" y="2941951"/>
                </a:lnTo>
                <a:lnTo>
                  <a:pt x="2685169" y="3014165"/>
                </a:lnTo>
                <a:lnTo>
                  <a:pt x="2708461" y="3014165"/>
                </a:lnTo>
                <a:lnTo>
                  <a:pt x="2708461" y="2941951"/>
                </a:lnTo>
                <a:lnTo>
                  <a:pt x="2736829" y="2941951"/>
                </a:lnTo>
                <a:lnTo>
                  <a:pt x="2736829" y="2925957"/>
                </a:lnTo>
                <a:close/>
                <a:moveTo>
                  <a:pt x="2479414" y="2925957"/>
                </a:moveTo>
                <a:lnTo>
                  <a:pt x="2479414" y="3014264"/>
                </a:lnTo>
                <a:lnTo>
                  <a:pt x="2502595" y="3014264"/>
                </a:lnTo>
                <a:lnTo>
                  <a:pt x="2502595" y="2986006"/>
                </a:lnTo>
                <a:lnTo>
                  <a:pt x="2517496" y="2986006"/>
                </a:lnTo>
                <a:cubicBezTo>
                  <a:pt x="2525334" y="2991109"/>
                  <a:pt x="2535269" y="3005629"/>
                  <a:pt x="2537697" y="3014264"/>
                </a:cubicBezTo>
                <a:lnTo>
                  <a:pt x="2561098" y="3014264"/>
                </a:lnTo>
                <a:lnTo>
                  <a:pt x="2561098" y="3013283"/>
                </a:lnTo>
                <a:cubicBezTo>
                  <a:pt x="2557787" y="3003275"/>
                  <a:pt x="2548183" y="2987478"/>
                  <a:pt x="2538801" y="2980315"/>
                </a:cubicBezTo>
                <a:cubicBezTo>
                  <a:pt x="2549618" y="2974625"/>
                  <a:pt x="2554806" y="2967756"/>
                  <a:pt x="2554806" y="2955000"/>
                </a:cubicBezTo>
                <a:cubicBezTo>
                  <a:pt x="2554806" y="2934592"/>
                  <a:pt x="2541782" y="2925957"/>
                  <a:pt x="2518711" y="2925957"/>
                </a:cubicBezTo>
                <a:close/>
                <a:moveTo>
                  <a:pt x="2396407" y="2925957"/>
                </a:moveTo>
                <a:lnTo>
                  <a:pt x="2396407" y="2990322"/>
                </a:lnTo>
                <a:cubicBezTo>
                  <a:pt x="2396407" y="3005532"/>
                  <a:pt x="2405128" y="3014165"/>
                  <a:pt x="2422126" y="3014165"/>
                </a:cubicBezTo>
                <a:lnTo>
                  <a:pt x="2462416" y="3014165"/>
                </a:lnTo>
                <a:lnTo>
                  <a:pt x="2462416" y="2998173"/>
                </a:lnTo>
                <a:lnTo>
                  <a:pt x="2431178" y="2998173"/>
                </a:lnTo>
                <a:cubicBezTo>
                  <a:pt x="2423009" y="2998173"/>
                  <a:pt x="2419808" y="2995621"/>
                  <a:pt x="2419808" y="2987576"/>
                </a:cubicBezTo>
                <a:lnTo>
                  <a:pt x="2419808" y="2976881"/>
                </a:lnTo>
                <a:lnTo>
                  <a:pt x="2457007" y="2976881"/>
                </a:lnTo>
                <a:lnTo>
                  <a:pt x="2457007" y="2960887"/>
                </a:lnTo>
                <a:lnTo>
                  <a:pt x="2419808" y="2960887"/>
                </a:lnTo>
                <a:lnTo>
                  <a:pt x="2419808" y="2941951"/>
                </a:lnTo>
                <a:lnTo>
                  <a:pt x="2461864" y="2941951"/>
                </a:lnTo>
                <a:lnTo>
                  <a:pt x="2461864" y="2925957"/>
                </a:lnTo>
                <a:lnTo>
                  <a:pt x="2396517" y="2925957"/>
                </a:lnTo>
                <a:close/>
                <a:moveTo>
                  <a:pt x="2308431" y="2925957"/>
                </a:moveTo>
                <a:lnTo>
                  <a:pt x="2308431" y="3014264"/>
                </a:lnTo>
                <a:lnTo>
                  <a:pt x="2331611" y="3014264"/>
                </a:lnTo>
                <a:lnTo>
                  <a:pt x="2331611" y="2989538"/>
                </a:lnTo>
                <a:lnTo>
                  <a:pt x="2345851" y="2989538"/>
                </a:lnTo>
                <a:cubicBezTo>
                  <a:pt x="2369473" y="2989538"/>
                  <a:pt x="2382609" y="2977371"/>
                  <a:pt x="2382609" y="2956570"/>
                </a:cubicBezTo>
                <a:cubicBezTo>
                  <a:pt x="2382609" y="2935770"/>
                  <a:pt x="2371239" y="2925957"/>
                  <a:pt x="2347838" y="2925957"/>
                </a:cubicBezTo>
                <a:close/>
                <a:moveTo>
                  <a:pt x="1884118" y="2925957"/>
                </a:moveTo>
                <a:lnTo>
                  <a:pt x="1884118" y="3014165"/>
                </a:lnTo>
                <a:lnTo>
                  <a:pt x="1907298" y="3014165"/>
                </a:lnTo>
                <a:lnTo>
                  <a:pt x="1907298" y="2976881"/>
                </a:lnTo>
                <a:lnTo>
                  <a:pt x="1944498" y="2976881"/>
                </a:lnTo>
                <a:lnTo>
                  <a:pt x="1944498" y="3014165"/>
                </a:lnTo>
                <a:lnTo>
                  <a:pt x="1967678" y="3014165"/>
                </a:lnTo>
                <a:lnTo>
                  <a:pt x="1967678" y="2925957"/>
                </a:lnTo>
                <a:lnTo>
                  <a:pt x="1944498" y="2925957"/>
                </a:lnTo>
                <a:lnTo>
                  <a:pt x="1944498" y="2959710"/>
                </a:lnTo>
                <a:lnTo>
                  <a:pt x="1907298" y="2959710"/>
                </a:lnTo>
                <a:lnTo>
                  <a:pt x="1907298" y="2925957"/>
                </a:lnTo>
                <a:close/>
                <a:moveTo>
                  <a:pt x="1687967" y="2925957"/>
                </a:moveTo>
                <a:lnTo>
                  <a:pt x="1687967" y="2982669"/>
                </a:lnTo>
                <a:cubicBezTo>
                  <a:pt x="1687967" y="3004648"/>
                  <a:pt x="1704857" y="3015146"/>
                  <a:pt x="1729582" y="3015146"/>
                </a:cubicBezTo>
                <a:cubicBezTo>
                  <a:pt x="1754308" y="3015146"/>
                  <a:pt x="1770975" y="3004059"/>
                  <a:pt x="1770975" y="2982669"/>
                </a:cubicBezTo>
                <a:lnTo>
                  <a:pt x="1770975" y="2925957"/>
                </a:lnTo>
                <a:lnTo>
                  <a:pt x="1747905" y="2925957"/>
                </a:lnTo>
                <a:lnTo>
                  <a:pt x="1747905" y="2981197"/>
                </a:lnTo>
                <a:cubicBezTo>
                  <a:pt x="1747905" y="2993070"/>
                  <a:pt x="1740841" y="2998467"/>
                  <a:pt x="1729471" y="2998467"/>
                </a:cubicBezTo>
                <a:cubicBezTo>
                  <a:pt x="1718102" y="2998467"/>
                  <a:pt x="1710927" y="2993070"/>
                  <a:pt x="1710927" y="2981197"/>
                </a:cubicBezTo>
                <a:lnTo>
                  <a:pt x="1710927" y="2925957"/>
                </a:lnTo>
                <a:close/>
                <a:moveTo>
                  <a:pt x="1496893" y="2925957"/>
                </a:moveTo>
                <a:lnTo>
                  <a:pt x="1496893" y="3014264"/>
                </a:lnTo>
                <a:lnTo>
                  <a:pt x="1520074" y="3014264"/>
                </a:lnTo>
                <a:lnTo>
                  <a:pt x="1520074" y="2986006"/>
                </a:lnTo>
                <a:lnTo>
                  <a:pt x="1534975" y="2986006"/>
                </a:lnTo>
                <a:cubicBezTo>
                  <a:pt x="1542813" y="2991109"/>
                  <a:pt x="1552748" y="3005629"/>
                  <a:pt x="1555176" y="3014264"/>
                </a:cubicBezTo>
                <a:lnTo>
                  <a:pt x="1578577" y="3014264"/>
                </a:lnTo>
                <a:lnTo>
                  <a:pt x="1578577" y="3013283"/>
                </a:lnTo>
                <a:cubicBezTo>
                  <a:pt x="1575266" y="3003275"/>
                  <a:pt x="1565662" y="2987478"/>
                  <a:pt x="1556280" y="2980315"/>
                </a:cubicBezTo>
                <a:cubicBezTo>
                  <a:pt x="1567097" y="2974625"/>
                  <a:pt x="1572285" y="2967756"/>
                  <a:pt x="1572285" y="2955000"/>
                </a:cubicBezTo>
                <a:cubicBezTo>
                  <a:pt x="1572285" y="2934592"/>
                  <a:pt x="1559261" y="2925957"/>
                  <a:pt x="1536190" y="2925957"/>
                </a:cubicBezTo>
                <a:close/>
                <a:moveTo>
                  <a:pt x="1395120" y="2925957"/>
                </a:moveTo>
                <a:lnTo>
                  <a:pt x="1395120" y="3014165"/>
                </a:lnTo>
                <a:lnTo>
                  <a:pt x="1418300" y="3014165"/>
                </a:lnTo>
                <a:lnTo>
                  <a:pt x="1418300" y="2976881"/>
                </a:lnTo>
                <a:lnTo>
                  <a:pt x="1455500" y="2976881"/>
                </a:lnTo>
                <a:lnTo>
                  <a:pt x="1455500" y="3014165"/>
                </a:lnTo>
                <a:lnTo>
                  <a:pt x="1478680" y="3014165"/>
                </a:lnTo>
                <a:lnTo>
                  <a:pt x="1478680" y="2925957"/>
                </a:lnTo>
                <a:lnTo>
                  <a:pt x="1455500" y="2925957"/>
                </a:lnTo>
                <a:lnTo>
                  <a:pt x="1455500" y="2959710"/>
                </a:lnTo>
                <a:lnTo>
                  <a:pt x="1418300" y="2959710"/>
                </a:lnTo>
                <a:lnTo>
                  <a:pt x="1418300" y="2925957"/>
                </a:lnTo>
                <a:close/>
                <a:moveTo>
                  <a:pt x="1302950" y="2925957"/>
                </a:moveTo>
                <a:lnTo>
                  <a:pt x="1302950" y="2941951"/>
                </a:lnTo>
                <a:lnTo>
                  <a:pt x="1331208" y="2941951"/>
                </a:lnTo>
                <a:lnTo>
                  <a:pt x="1331208" y="3014165"/>
                </a:lnTo>
                <a:lnTo>
                  <a:pt x="1354499" y="3014165"/>
                </a:lnTo>
                <a:lnTo>
                  <a:pt x="1354499" y="2941951"/>
                </a:lnTo>
                <a:lnTo>
                  <a:pt x="1382867" y="2941951"/>
                </a:lnTo>
                <a:lnTo>
                  <a:pt x="1382867" y="2925957"/>
                </a:lnTo>
                <a:close/>
                <a:moveTo>
                  <a:pt x="1172036" y="2925957"/>
                </a:moveTo>
                <a:lnTo>
                  <a:pt x="1172036" y="3014165"/>
                </a:lnTo>
                <a:lnTo>
                  <a:pt x="1195216" y="3014165"/>
                </a:lnTo>
                <a:lnTo>
                  <a:pt x="1195216" y="2976881"/>
                </a:lnTo>
                <a:lnTo>
                  <a:pt x="1232416" y="2976881"/>
                </a:lnTo>
                <a:lnTo>
                  <a:pt x="1232416" y="3014165"/>
                </a:lnTo>
                <a:lnTo>
                  <a:pt x="1255596" y="3014165"/>
                </a:lnTo>
                <a:lnTo>
                  <a:pt x="1255596" y="2925957"/>
                </a:lnTo>
                <a:lnTo>
                  <a:pt x="1232416" y="2925957"/>
                </a:lnTo>
                <a:lnTo>
                  <a:pt x="1232416" y="2959710"/>
                </a:lnTo>
                <a:lnTo>
                  <a:pt x="1195216" y="2959710"/>
                </a:lnTo>
                <a:lnTo>
                  <a:pt x="1195216" y="2925957"/>
                </a:lnTo>
                <a:close/>
                <a:moveTo>
                  <a:pt x="1079975" y="2925957"/>
                </a:moveTo>
                <a:lnTo>
                  <a:pt x="1079975" y="2941951"/>
                </a:lnTo>
                <a:lnTo>
                  <a:pt x="1108233" y="2941951"/>
                </a:lnTo>
                <a:lnTo>
                  <a:pt x="1108233" y="3014165"/>
                </a:lnTo>
                <a:lnTo>
                  <a:pt x="1131524" y="3014165"/>
                </a:lnTo>
                <a:lnTo>
                  <a:pt x="1131524" y="2941951"/>
                </a:lnTo>
                <a:lnTo>
                  <a:pt x="1159892" y="2941951"/>
                </a:lnTo>
                <a:lnTo>
                  <a:pt x="1159892" y="2925957"/>
                </a:lnTo>
                <a:close/>
                <a:moveTo>
                  <a:pt x="887577" y="2925957"/>
                </a:moveTo>
                <a:lnTo>
                  <a:pt x="887577" y="3014165"/>
                </a:lnTo>
                <a:lnTo>
                  <a:pt x="910868" y="3014165"/>
                </a:lnTo>
                <a:lnTo>
                  <a:pt x="910868" y="2961476"/>
                </a:lnTo>
                <a:lnTo>
                  <a:pt x="952592" y="3014165"/>
                </a:lnTo>
                <a:lnTo>
                  <a:pt x="971578" y="3014165"/>
                </a:lnTo>
                <a:lnTo>
                  <a:pt x="971578" y="2925957"/>
                </a:lnTo>
                <a:lnTo>
                  <a:pt x="948398" y="2925957"/>
                </a:lnTo>
                <a:lnTo>
                  <a:pt x="948398" y="2978647"/>
                </a:lnTo>
                <a:lnTo>
                  <a:pt x="906673" y="2925957"/>
                </a:lnTo>
                <a:close/>
                <a:moveTo>
                  <a:pt x="804680" y="2925957"/>
                </a:moveTo>
                <a:lnTo>
                  <a:pt x="804680" y="2990322"/>
                </a:lnTo>
                <a:cubicBezTo>
                  <a:pt x="804680" y="3005532"/>
                  <a:pt x="813401" y="3014165"/>
                  <a:pt x="830399" y="3014165"/>
                </a:cubicBezTo>
                <a:lnTo>
                  <a:pt x="870689" y="3014165"/>
                </a:lnTo>
                <a:lnTo>
                  <a:pt x="870689" y="2998173"/>
                </a:lnTo>
                <a:lnTo>
                  <a:pt x="839451" y="2998173"/>
                </a:lnTo>
                <a:cubicBezTo>
                  <a:pt x="831282" y="2998173"/>
                  <a:pt x="828081" y="2995621"/>
                  <a:pt x="828081" y="2987576"/>
                </a:cubicBezTo>
                <a:lnTo>
                  <a:pt x="828081" y="2976881"/>
                </a:lnTo>
                <a:lnTo>
                  <a:pt x="865280" y="2976881"/>
                </a:lnTo>
                <a:lnTo>
                  <a:pt x="865280" y="2960887"/>
                </a:lnTo>
                <a:lnTo>
                  <a:pt x="828081" y="2960887"/>
                </a:lnTo>
                <a:lnTo>
                  <a:pt x="828081" y="2941951"/>
                </a:lnTo>
                <a:lnTo>
                  <a:pt x="870137" y="2941951"/>
                </a:lnTo>
                <a:lnTo>
                  <a:pt x="870137" y="2925957"/>
                </a:lnTo>
                <a:lnTo>
                  <a:pt x="804790" y="2925957"/>
                </a:lnTo>
                <a:close/>
                <a:moveTo>
                  <a:pt x="711736" y="2925957"/>
                </a:moveTo>
                <a:lnTo>
                  <a:pt x="711736" y="3014264"/>
                </a:lnTo>
                <a:lnTo>
                  <a:pt x="734917" y="3014264"/>
                </a:lnTo>
                <a:lnTo>
                  <a:pt x="734917" y="2986006"/>
                </a:lnTo>
                <a:lnTo>
                  <a:pt x="749819" y="2986006"/>
                </a:lnTo>
                <a:cubicBezTo>
                  <a:pt x="757656" y="2991109"/>
                  <a:pt x="767591" y="3005629"/>
                  <a:pt x="770019" y="3014264"/>
                </a:cubicBezTo>
                <a:lnTo>
                  <a:pt x="793420" y="3014264"/>
                </a:lnTo>
                <a:lnTo>
                  <a:pt x="793420" y="3013283"/>
                </a:lnTo>
                <a:cubicBezTo>
                  <a:pt x="790109" y="3003275"/>
                  <a:pt x="780505" y="2987478"/>
                  <a:pt x="771123" y="2980315"/>
                </a:cubicBezTo>
                <a:cubicBezTo>
                  <a:pt x="781940" y="2974625"/>
                  <a:pt x="787128" y="2967756"/>
                  <a:pt x="787128" y="2955000"/>
                </a:cubicBezTo>
                <a:cubicBezTo>
                  <a:pt x="787128" y="2934592"/>
                  <a:pt x="774104" y="2925957"/>
                  <a:pt x="751033" y="2925957"/>
                </a:cubicBezTo>
                <a:close/>
                <a:moveTo>
                  <a:pt x="619456" y="2925957"/>
                </a:moveTo>
                <a:lnTo>
                  <a:pt x="619456" y="2941951"/>
                </a:lnTo>
                <a:lnTo>
                  <a:pt x="647714" y="2941951"/>
                </a:lnTo>
                <a:lnTo>
                  <a:pt x="647714" y="3014165"/>
                </a:lnTo>
                <a:lnTo>
                  <a:pt x="671006" y="3014165"/>
                </a:lnTo>
                <a:lnTo>
                  <a:pt x="671006" y="2941951"/>
                </a:lnTo>
                <a:lnTo>
                  <a:pt x="699374" y="2941951"/>
                </a:lnTo>
                <a:lnTo>
                  <a:pt x="699374" y="2925957"/>
                </a:lnTo>
                <a:close/>
                <a:moveTo>
                  <a:pt x="2600064" y="2925860"/>
                </a:moveTo>
                <a:cubicBezTo>
                  <a:pt x="2590129" y="2943129"/>
                  <a:pt x="2574897" y="2984732"/>
                  <a:pt x="2567611" y="3013186"/>
                </a:cubicBezTo>
                <a:lnTo>
                  <a:pt x="2567611" y="3014167"/>
                </a:lnTo>
                <a:lnTo>
                  <a:pt x="2590461" y="3014167"/>
                </a:lnTo>
                <a:lnTo>
                  <a:pt x="2595538" y="2995230"/>
                </a:lnTo>
                <a:lnTo>
                  <a:pt x="2631965" y="2995230"/>
                </a:lnTo>
                <a:lnTo>
                  <a:pt x="2637042" y="3014167"/>
                </a:lnTo>
                <a:lnTo>
                  <a:pt x="2661658" y="3014167"/>
                </a:lnTo>
                <a:lnTo>
                  <a:pt x="2661658" y="3013186"/>
                </a:lnTo>
                <a:cubicBezTo>
                  <a:pt x="2654373" y="2984732"/>
                  <a:pt x="2638918" y="2943129"/>
                  <a:pt x="2629094" y="2925860"/>
                </a:cubicBezTo>
                <a:close/>
                <a:moveTo>
                  <a:pt x="2831538" y="2924977"/>
                </a:moveTo>
                <a:cubicBezTo>
                  <a:pt x="2802287" y="2924977"/>
                  <a:pt x="2786833" y="2940284"/>
                  <a:pt x="2786833" y="2966972"/>
                </a:cubicBezTo>
                <a:lnTo>
                  <a:pt x="2786833" y="2973056"/>
                </a:lnTo>
                <a:cubicBezTo>
                  <a:pt x="2786833" y="2999940"/>
                  <a:pt x="2802287" y="3015050"/>
                  <a:pt x="2831538" y="3015050"/>
                </a:cubicBezTo>
                <a:cubicBezTo>
                  <a:pt x="2860789" y="3015050"/>
                  <a:pt x="2876243" y="2999744"/>
                  <a:pt x="2876243" y="2973056"/>
                </a:cubicBezTo>
                <a:lnTo>
                  <a:pt x="2876243" y="2966972"/>
                </a:lnTo>
                <a:cubicBezTo>
                  <a:pt x="2876243" y="2940088"/>
                  <a:pt x="2860789" y="2924977"/>
                  <a:pt x="2831538" y="2924977"/>
                </a:cubicBezTo>
                <a:close/>
                <a:moveTo>
                  <a:pt x="2249044" y="2924977"/>
                </a:moveTo>
                <a:cubicBezTo>
                  <a:pt x="2219793" y="2924977"/>
                  <a:pt x="2204339" y="2940284"/>
                  <a:pt x="2204339" y="2966972"/>
                </a:cubicBezTo>
                <a:lnTo>
                  <a:pt x="2204339" y="2973056"/>
                </a:lnTo>
                <a:cubicBezTo>
                  <a:pt x="2204339" y="2999940"/>
                  <a:pt x="2219793" y="3015050"/>
                  <a:pt x="2249044" y="3015050"/>
                </a:cubicBezTo>
                <a:cubicBezTo>
                  <a:pt x="2278295" y="3015050"/>
                  <a:pt x="2293750" y="2999744"/>
                  <a:pt x="2293750" y="2973056"/>
                </a:cubicBezTo>
                <a:lnTo>
                  <a:pt x="2293750" y="2966972"/>
                </a:lnTo>
                <a:cubicBezTo>
                  <a:pt x="2293750" y="2940088"/>
                  <a:pt x="2278295" y="2924977"/>
                  <a:pt x="2249044" y="2924977"/>
                </a:cubicBezTo>
                <a:close/>
                <a:moveTo>
                  <a:pt x="2148376" y="2924977"/>
                </a:moveTo>
                <a:cubicBezTo>
                  <a:pt x="2119125" y="2924977"/>
                  <a:pt x="2103671" y="2940284"/>
                  <a:pt x="2103671" y="2966972"/>
                </a:cubicBezTo>
                <a:lnTo>
                  <a:pt x="2103671" y="2973056"/>
                </a:lnTo>
                <a:cubicBezTo>
                  <a:pt x="2103671" y="2999940"/>
                  <a:pt x="2119125" y="3015050"/>
                  <a:pt x="2148376" y="3015050"/>
                </a:cubicBezTo>
                <a:cubicBezTo>
                  <a:pt x="2177627" y="3015050"/>
                  <a:pt x="2193081" y="2999744"/>
                  <a:pt x="2193081" y="2973056"/>
                </a:cubicBezTo>
                <a:lnTo>
                  <a:pt x="2193081" y="2966972"/>
                </a:lnTo>
                <a:cubicBezTo>
                  <a:pt x="2193081" y="2940088"/>
                  <a:pt x="2177627" y="2924977"/>
                  <a:pt x="2148376" y="2924977"/>
                </a:cubicBezTo>
                <a:close/>
                <a:moveTo>
                  <a:pt x="2067355" y="2924977"/>
                </a:moveTo>
                <a:cubicBezTo>
                  <a:pt x="2037661" y="2924977"/>
                  <a:pt x="2017682" y="2937733"/>
                  <a:pt x="2017682" y="2965108"/>
                </a:cubicBezTo>
                <a:lnTo>
                  <a:pt x="2017792" y="2965108"/>
                </a:lnTo>
                <a:lnTo>
                  <a:pt x="2017792" y="2975018"/>
                </a:lnTo>
                <a:cubicBezTo>
                  <a:pt x="2017792" y="2999743"/>
                  <a:pt x="2033357" y="3015148"/>
                  <a:pt x="2064706" y="3015148"/>
                </a:cubicBezTo>
                <a:lnTo>
                  <a:pt x="2070776" y="3015148"/>
                </a:lnTo>
                <a:cubicBezTo>
                  <a:pt x="2078393" y="3015148"/>
                  <a:pt x="2088768" y="3012891"/>
                  <a:pt x="2093515" y="3011027"/>
                </a:cubicBezTo>
                <a:lnTo>
                  <a:pt x="2093515" y="2995524"/>
                </a:lnTo>
                <a:lnTo>
                  <a:pt x="2092411" y="2995524"/>
                </a:lnTo>
                <a:cubicBezTo>
                  <a:pt x="2088437" y="2996898"/>
                  <a:pt x="2078172" y="2999155"/>
                  <a:pt x="2070666" y="2999155"/>
                </a:cubicBezTo>
                <a:lnTo>
                  <a:pt x="2065919" y="2999155"/>
                </a:lnTo>
                <a:cubicBezTo>
                  <a:pt x="2049914" y="2999155"/>
                  <a:pt x="2040863" y="2989834"/>
                  <a:pt x="2040863" y="2975018"/>
                </a:cubicBezTo>
                <a:lnTo>
                  <a:pt x="2040863" y="2964519"/>
                </a:lnTo>
                <a:cubicBezTo>
                  <a:pt x="2040863" y="2949213"/>
                  <a:pt x="2050024" y="2940971"/>
                  <a:pt x="2065257" y="2940971"/>
                </a:cubicBezTo>
                <a:cubicBezTo>
                  <a:pt x="2068568" y="2940971"/>
                  <a:pt x="2072212" y="2941461"/>
                  <a:pt x="2074750" y="2942050"/>
                </a:cubicBezTo>
                <a:lnTo>
                  <a:pt x="2074750" y="2952941"/>
                </a:lnTo>
                <a:lnTo>
                  <a:pt x="2093405" y="2952941"/>
                </a:lnTo>
                <a:lnTo>
                  <a:pt x="2093405" y="2928705"/>
                </a:lnTo>
                <a:cubicBezTo>
                  <a:pt x="2087224" y="2926743"/>
                  <a:pt x="2076627" y="2924977"/>
                  <a:pt x="2067355" y="2924977"/>
                </a:cubicBezTo>
                <a:close/>
                <a:moveTo>
                  <a:pt x="1836873" y="2924977"/>
                </a:moveTo>
                <a:cubicBezTo>
                  <a:pt x="1808063" y="2924977"/>
                  <a:pt x="1784552" y="2937340"/>
                  <a:pt x="1784552" y="2964715"/>
                </a:cubicBezTo>
                <a:lnTo>
                  <a:pt x="1784662" y="2964715"/>
                </a:lnTo>
                <a:lnTo>
                  <a:pt x="1784662" y="2974919"/>
                </a:lnTo>
                <a:cubicBezTo>
                  <a:pt x="1784662" y="2999057"/>
                  <a:pt x="1801662" y="3015050"/>
                  <a:pt x="1832900" y="3015050"/>
                </a:cubicBezTo>
                <a:lnTo>
                  <a:pt x="1837646" y="3015050"/>
                </a:lnTo>
                <a:cubicBezTo>
                  <a:pt x="1848574" y="3015050"/>
                  <a:pt x="1862151" y="3011911"/>
                  <a:pt x="1866897" y="3010145"/>
                </a:cubicBezTo>
                <a:lnTo>
                  <a:pt x="1866897" y="2965500"/>
                </a:lnTo>
                <a:lnTo>
                  <a:pt x="1831576" y="2965500"/>
                </a:lnTo>
                <a:lnTo>
                  <a:pt x="1831576" y="2981788"/>
                </a:lnTo>
                <a:lnTo>
                  <a:pt x="1846808" y="2981788"/>
                </a:lnTo>
                <a:lnTo>
                  <a:pt x="1846808" y="2998076"/>
                </a:lnTo>
                <a:cubicBezTo>
                  <a:pt x="1844159" y="2998665"/>
                  <a:pt x="1840847" y="2999155"/>
                  <a:pt x="1837646" y="2999155"/>
                </a:cubicBezTo>
                <a:lnTo>
                  <a:pt x="1833562" y="2999155"/>
                </a:lnTo>
                <a:cubicBezTo>
                  <a:pt x="1818329" y="2999155"/>
                  <a:pt x="1807843" y="2990815"/>
                  <a:pt x="1807843" y="2975018"/>
                </a:cubicBezTo>
                <a:lnTo>
                  <a:pt x="1807843" y="2964814"/>
                </a:lnTo>
                <a:cubicBezTo>
                  <a:pt x="1807843" y="2947152"/>
                  <a:pt x="1821531" y="2941068"/>
                  <a:pt x="1837204" y="2941068"/>
                </a:cubicBezTo>
                <a:cubicBezTo>
                  <a:pt x="1846808" y="2941068"/>
                  <a:pt x="1859281" y="2943522"/>
                  <a:pt x="1864469" y="2945288"/>
                </a:cubicBezTo>
                <a:lnTo>
                  <a:pt x="1865352" y="2945288"/>
                </a:lnTo>
                <a:lnTo>
                  <a:pt x="1865352" y="2929491"/>
                </a:lnTo>
                <a:cubicBezTo>
                  <a:pt x="1861268" y="2927725"/>
                  <a:pt x="1848132" y="2924977"/>
                  <a:pt x="1836873" y="2924977"/>
                </a:cubicBezTo>
                <a:close/>
                <a:moveTo>
                  <a:pt x="1629353" y="2924977"/>
                </a:moveTo>
                <a:cubicBezTo>
                  <a:pt x="1600102" y="2924977"/>
                  <a:pt x="1584648" y="2940284"/>
                  <a:pt x="1584648" y="2966972"/>
                </a:cubicBezTo>
                <a:lnTo>
                  <a:pt x="1584648" y="2973056"/>
                </a:lnTo>
                <a:cubicBezTo>
                  <a:pt x="1584648" y="2999940"/>
                  <a:pt x="1600102" y="3015050"/>
                  <a:pt x="1629353" y="3015050"/>
                </a:cubicBezTo>
                <a:cubicBezTo>
                  <a:pt x="1658605" y="3015050"/>
                  <a:pt x="1674058" y="2999744"/>
                  <a:pt x="1674058" y="2973056"/>
                </a:cubicBezTo>
                <a:lnTo>
                  <a:pt x="1674058" y="2966972"/>
                </a:lnTo>
                <a:cubicBezTo>
                  <a:pt x="1674058" y="2940088"/>
                  <a:pt x="1658605" y="2924977"/>
                  <a:pt x="1629353" y="2924977"/>
                </a:cubicBezTo>
                <a:close/>
                <a:moveTo>
                  <a:pt x="1038691" y="2924977"/>
                </a:moveTo>
                <a:cubicBezTo>
                  <a:pt x="1009881" y="2924977"/>
                  <a:pt x="986370" y="2937340"/>
                  <a:pt x="986370" y="2964715"/>
                </a:cubicBezTo>
                <a:lnTo>
                  <a:pt x="986480" y="2964715"/>
                </a:lnTo>
                <a:lnTo>
                  <a:pt x="986480" y="2974919"/>
                </a:lnTo>
                <a:cubicBezTo>
                  <a:pt x="986480" y="2999057"/>
                  <a:pt x="1003480" y="3015050"/>
                  <a:pt x="1034717" y="3015050"/>
                </a:cubicBezTo>
                <a:lnTo>
                  <a:pt x="1039464" y="3015050"/>
                </a:lnTo>
                <a:cubicBezTo>
                  <a:pt x="1050392" y="3015050"/>
                  <a:pt x="1063969" y="3011911"/>
                  <a:pt x="1068715" y="3010145"/>
                </a:cubicBezTo>
                <a:lnTo>
                  <a:pt x="1068715" y="2965500"/>
                </a:lnTo>
                <a:lnTo>
                  <a:pt x="1033392" y="2965500"/>
                </a:lnTo>
                <a:lnTo>
                  <a:pt x="1033392" y="2981788"/>
                </a:lnTo>
                <a:lnTo>
                  <a:pt x="1048626" y="2981788"/>
                </a:lnTo>
                <a:lnTo>
                  <a:pt x="1048626" y="2998076"/>
                </a:lnTo>
                <a:cubicBezTo>
                  <a:pt x="1045977" y="2998665"/>
                  <a:pt x="1042665" y="2999155"/>
                  <a:pt x="1039464" y="2999155"/>
                </a:cubicBezTo>
                <a:lnTo>
                  <a:pt x="1035380" y="2999155"/>
                </a:lnTo>
                <a:cubicBezTo>
                  <a:pt x="1020147" y="2999155"/>
                  <a:pt x="1009661" y="2990815"/>
                  <a:pt x="1009661" y="2975018"/>
                </a:cubicBezTo>
                <a:lnTo>
                  <a:pt x="1009661" y="2964814"/>
                </a:lnTo>
                <a:cubicBezTo>
                  <a:pt x="1009661" y="2947152"/>
                  <a:pt x="1023349" y="2941068"/>
                  <a:pt x="1039022" y="2941068"/>
                </a:cubicBezTo>
                <a:cubicBezTo>
                  <a:pt x="1048626" y="2941068"/>
                  <a:pt x="1061099" y="2943522"/>
                  <a:pt x="1066287" y="2945288"/>
                </a:cubicBezTo>
                <a:lnTo>
                  <a:pt x="1067170" y="2945288"/>
                </a:lnTo>
                <a:lnTo>
                  <a:pt x="1067170" y="2929491"/>
                </a:lnTo>
                <a:cubicBezTo>
                  <a:pt x="1063086" y="2927725"/>
                  <a:pt x="1049950" y="2924977"/>
                  <a:pt x="1038691" y="2924977"/>
                </a:cubicBezTo>
                <a:close/>
                <a:moveTo>
                  <a:pt x="580160" y="2924977"/>
                </a:moveTo>
                <a:cubicBezTo>
                  <a:pt x="560070" y="2924977"/>
                  <a:pt x="542851" y="2933121"/>
                  <a:pt x="542851" y="2950979"/>
                </a:cubicBezTo>
                <a:cubicBezTo>
                  <a:pt x="542851" y="2965500"/>
                  <a:pt x="553447" y="2972270"/>
                  <a:pt x="563713" y="2975018"/>
                </a:cubicBezTo>
                <a:lnTo>
                  <a:pt x="577070" y="2978550"/>
                </a:lnTo>
                <a:cubicBezTo>
                  <a:pt x="584465" y="2980415"/>
                  <a:pt x="588990" y="2982278"/>
                  <a:pt x="588990" y="2988754"/>
                </a:cubicBezTo>
                <a:cubicBezTo>
                  <a:pt x="588990" y="2996701"/>
                  <a:pt x="582037" y="2999056"/>
                  <a:pt x="572985" y="2999056"/>
                </a:cubicBezTo>
                <a:lnTo>
                  <a:pt x="569564" y="2999056"/>
                </a:lnTo>
                <a:cubicBezTo>
                  <a:pt x="562168" y="2999056"/>
                  <a:pt x="549473" y="2997193"/>
                  <a:pt x="543513" y="2995427"/>
                </a:cubicBezTo>
                <a:lnTo>
                  <a:pt x="542409" y="2995427"/>
                </a:lnTo>
                <a:lnTo>
                  <a:pt x="542519" y="2995524"/>
                </a:lnTo>
                <a:lnTo>
                  <a:pt x="542519" y="3011518"/>
                </a:lnTo>
                <a:cubicBezTo>
                  <a:pt x="548590" y="3013185"/>
                  <a:pt x="562168" y="3015148"/>
                  <a:pt x="569674" y="3015148"/>
                </a:cubicBezTo>
                <a:lnTo>
                  <a:pt x="574421" y="3015148"/>
                </a:lnTo>
                <a:cubicBezTo>
                  <a:pt x="595834" y="3015148"/>
                  <a:pt x="612281" y="3006514"/>
                  <a:pt x="612281" y="2987576"/>
                </a:cubicBezTo>
                <a:cubicBezTo>
                  <a:pt x="612281" y="2972467"/>
                  <a:pt x="602679" y="2966383"/>
                  <a:pt x="589653" y="2962851"/>
                </a:cubicBezTo>
                <a:lnTo>
                  <a:pt x="576517" y="2959318"/>
                </a:lnTo>
                <a:cubicBezTo>
                  <a:pt x="571109" y="2957847"/>
                  <a:pt x="565920" y="2956080"/>
                  <a:pt x="565920" y="2949997"/>
                </a:cubicBezTo>
                <a:cubicBezTo>
                  <a:pt x="565920" y="2943031"/>
                  <a:pt x="572433" y="2940971"/>
                  <a:pt x="580602" y="2940971"/>
                </a:cubicBezTo>
                <a:lnTo>
                  <a:pt x="583251" y="2940971"/>
                </a:lnTo>
                <a:cubicBezTo>
                  <a:pt x="589653" y="2940971"/>
                  <a:pt x="601574" y="2942540"/>
                  <a:pt x="606652" y="2943816"/>
                </a:cubicBezTo>
                <a:lnTo>
                  <a:pt x="607756" y="2943816"/>
                </a:lnTo>
                <a:lnTo>
                  <a:pt x="607756" y="2928411"/>
                </a:lnTo>
                <a:cubicBezTo>
                  <a:pt x="602347" y="2926548"/>
                  <a:pt x="589874" y="2924977"/>
                  <a:pt x="582588" y="2924977"/>
                </a:cubicBezTo>
                <a:close/>
                <a:moveTo>
                  <a:pt x="2295533" y="0"/>
                </a:moveTo>
                <a:lnTo>
                  <a:pt x="3681405" y="2130725"/>
                </a:lnTo>
                <a:lnTo>
                  <a:pt x="3681405" y="2130790"/>
                </a:lnTo>
                <a:lnTo>
                  <a:pt x="2763667" y="3551098"/>
                </a:lnTo>
                <a:lnTo>
                  <a:pt x="0" y="3551098"/>
                </a:lnTo>
                <a:close/>
              </a:path>
            </a:pathLst>
          </a:custGeom>
          <a:gradFill>
            <a:gsLst>
              <a:gs pos="0">
                <a:srgbClr val="002C51"/>
              </a:gs>
              <a:gs pos="27000">
                <a:srgbClr val="002E54"/>
              </a:gs>
              <a:gs pos="48000">
                <a:srgbClr val="00355E"/>
              </a:gs>
              <a:gs pos="67000">
                <a:srgbClr val="00416F"/>
              </a:gs>
              <a:gs pos="86000">
                <a:srgbClr val="005286"/>
              </a:gs>
              <a:gs pos="100000">
                <a:srgbClr val="00649F"/>
              </a:gs>
            </a:gsLst>
            <a:lin ang="0" scaled="1"/>
          </a:gradFill>
        </p:spPr>
        <p:txBody>
          <a:bodyPr wrap="square">
            <a:noAutofit/>
          </a:bodyPr>
          <a:lstStyle>
            <a:lvl1pPr marL="0" indent="0" algn="r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06342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vak 22"/>
          <p:cNvSpPr txBox="1"/>
          <p:nvPr userDrawn="1"/>
        </p:nvSpPr>
        <p:spPr>
          <a:xfrm>
            <a:off x="9305925" y="-279400"/>
            <a:ext cx="288607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2CD2F8F-66DC-43CF-BC88-5B9CC6404617}"/>
              </a:ext>
            </a:extLst>
          </p:cNvPr>
          <p:cNvSpPr/>
          <p:nvPr userDrawn="1"/>
        </p:nvSpPr>
        <p:spPr>
          <a:xfrm>
            <a:off x="1" y="6319951"/>
            <a:ext cx="12191998" cy="5363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pic>
        <p:nvPicPr>
          <p:cNvPr id="107" name="Graphic 106">
            <a:extLst>
              <a:ext uri="{FF2B5EF4-FFF2-40B4-BE49-F238E27FC236}">
                <a16:creationId xmlns:a16="http://schemas.microsoft.com/office/drawing/2014/main" id="{41739D6F-6CB2-3B49-978E-E8E06F78C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7299" y="6502107"/>
            <a:ext cx="356400" cy="172022"/>
          </a:xfrm>
          <a:prstGeom prst="rect">
            <a:avLst/>
          </a:prstGeom>
        </p:spPr>
      </p:pic>
      <p:sp>
        <p:nvSpPr>
          <p:cNvPr id="308" name="Tijdelijke aanduiding voor dianummer 5">
            <a:extLst>
              <a:ext uri="{FF2B5EF4-FFF2-40B4-BE49-F238E27FC236}">
                <a16:creationId xmlns:a16="http://schemas.microsoft.com/office/drawing/2014/main" id="{A9E84FF8-172B-2444-AEE3-096D417E0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1767" y="6492993"/>
            <a:ext cx="310271" cy="180000"/>
          </a:xfrm>
        </p:spPr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4" name="Subtitel Tekst">
            <a:extLst>
              <a:ext uri="{FF2B5EF4-FFF2-40B4-BE49-F238E27FC236}">
                <a16:creationId xmlns:a16="http://schemas.microsoft.com/office/drawing/2014/main" id="{546B0B80-6541-BDFD-E39A-4AE0BA8A7D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6628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839353A-DF3C-BB16-11B4-0860A42D7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5" y="660534"/>
            <a:ext cx="11099800" cy="27281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720724" y="1665287"/>
            <a:ext cx="11102975" cy="41513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90379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 GRAPH M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vak 22"/>
          <p:cNvSpPr txBox="1"/>
          <p:nvPr userDrawn="1"/>
        </p:nvSpPr>
        <p:spPr>
          <a:xfrm>
            <a:off x="9305925" y="-279400"/>
            <a:ext cx="288607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 + FOCUS GRAPH MASK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2CD2F8F-66DC-43CF-BC88-5B9CC6404617}"/>
              </a:ext>
            </a:extLst>
          </p:cNvPr>
          <p:cNvSpPr/>
          <p:nvPr userDrawn="1"/>
        </p:nvSpPr>
        <p:spPr>
          <a:xfrm>
            <a:off x="1" y="6319951"/>
            <a:ext cx="12191998" cy="5363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pic>
        <p:nvPicPr>
          <p:cNvPr id="107" name="Graphic 106">
            <a:extLst>
              <a:ext uri="{FF2B5EF4-FFF2-40B4-BE49-F238E27FC236}">
                <a16:creationId xmlns:a16="http://schemas.microsoft.com/office/drawing/2014/main" id="{41739D6F-6CB2-3B49-978E-E8E06F78C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7299" y="6502107"/>
            <a:ext cx="356400" cy="172022"/>
          </a:xfrm>
          <a:prstGeom prst="rect">
            <a:avLst/>
          </a:prstGeom>
        </p:spPr>
      </p:pic>
      <p:sp>
        <p:nvSpPr>
          <p:cNvPr id="308" name="Tijdelijke aanduiding voor dianummer 5">
            <a:extLst>
              <a:ext uri="{FF2B5EF4-FFF2-40B4-BE49-F238E27FC236}">
                <a16:creationId xmlns:a16="http://schemas.microsoft.com/office/drawing/2014/main" id="{A9E84FF8-172B-2444-AEE3-096D417E0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1767" y="6492993"/>
            <a:ext cx="310271" cy="180000"/>
          </a:xfrm>
        </p:spPr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839353A-DF3C-BB16-11B4-0860A42D7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5" y="660534"/>
            <a:ext cx="11099800" cy="27281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F0E11AB-3CCA-D7E5-BA06-7EE7BDC4CF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725" y="1665288"/>
            <a:ext cx="11096625" cy="4160837"/>
          </a:xfrm>
        </p:spPr>
        <p:txBody>
          <a:bodyPr/>
          <a:lstStyle>
            <a:lvl1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4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lvl1pPr>
            <a:lvl2pPr marL="534988" marR="0" indent="-2682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lvl2pPr>
            <a:lvl3pPr marL="800100" marR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4"/>
                </a:solidFill>
              </a:defRPr>
            </a:lvl6pPr>
            <a:lvl7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C51"/>
              </a:buClr>
              <a:buSzTx/>
              <a:buFont typeface="+mj-lt"/>
              <a:buAutoNum type="arabicPeriod"/>
              <a:tabLst/>
              <a:defRPr/>
            </a:lvl7pPr>
            <a:lvl8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C51"/>
              </a:buClr>
              <a:buSzTx/>
              <a:buFont typeface="+mj-lt"/>
              <a:buAutoNum type="alphaLcPeriod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2" name="Tijdelijke aanduiding voor afbeelding 7">
            <a:extLst>
              <a:ext uri="{FF2B5EF4-FFF2-40B4-BE49-F238E27FC236}">
                <a16:creationId xmlns:a16="http://schemas.microsoft.com/office/drawing/2014/main" id="{9481B6EC-037D-FBB9-7154-E4076A5728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14062" y="3438307"/>
            <a:ext cx="3289581" cy="2866619"/>
          </a:xfrm>
          <a:custGeom>
            <a:avLst/>
            <a:gdLst>
              <a:gd name="connsiteX0" fmla="*/ 0 w 1162050"/>
              <a:gd name="connsiteY0" fmla="*/ 942975 h 942975"/>
              <a:gd name="connsiteX1" fmla="*/ 235744 w 1162050"/>
              <a:gd name="connsiteY1" fmla="*/ 0 h 942975"/>
              <a:gd name="connsiteX2" fmla="*/ 1162050 w 1162050"/>
              <a:gd name="connsiteY2" fmla="*/ 0 h 942975"/>
              <a:gd name="connsiteX3" fmla="*/ 926306 w 1162050"/>
              <a:gd name="connsiteY3" fmla="*/ 942975 h 942975"/>
              <a:gd name="connsiteX4" fmla="*/ 0 w 1162050"/>
              <a:gd name="connsiteY4" fmla="*/ 942975 h 942975"/>
              <a:gd name="connsiteX0" fmla="*/ 0 w 1162050"/>
              <a:gd name="connsiteY0" fmla="*/ 1006205 h 1006205"/>
              <a:gd name="connsiteX1" fmla="*/ 269791 w 1162050"/>
              <a:gd name="connsiteY1" fmla="*/ 0 h 1006205"/>
              <a:gd name="connsiteX2" fmla="*/ 1162050 w 1162050"/>
              <a:gd name="connsiteY2" fmla="*/ 63230 h 1006205"/>
              <a:gd name="connsiteX3" fmla="*/ 926306 w 1162050"/>
              <a:gd name="connsiteY3" fmla="*/ 1006205 h 1006205"/>
              <a:gd name="connsiteX4" fmla="*/ 0 w 1162050"/>
              <a:gd name="connsiteY4" fmla="*/ 1006205 h 1006205"/>
              <a:gd name="connsiteX0" fmla="*/ 0 w 3112446"/>
              <a:gd name="connsiteY0" fmla="*/ 3467302 h 3467302"/>
              <a:gd name="connsiteX1" fmla="*/ 2220187 w 3112446"/>
              <a:gd name="connsiteY1" fmla="*/ 0 h 3467302"/>
              <a:gd name="connsiteX2" fmla="*/ 3112446 w 3112446"/>
              <a:gd name="connsiteY2" fmla="*/ 63230 h 3467302"/>
              <a:gd name="connsiteX3" fmla="*/ 2876702 w 3112446"/>
              <a:gd name="connsiteY3" fmla="*/ 1006205 h 3467302"/>
              <a:gd name="connsiteX4" fmla="*/ 0 w 3112446"/>
              <a:gd name="connsiteY4" fmla="*/ 3467302 h 3467302"/>
              <a:gd name="connsiteX0" fmla="*/ 0 w 3112446"/>
              <a:gd name="connsiteY0" fmla="*/ 3467302 h 3467302"/>
              <a:gd name="connsiteX1" fmla="*/ 2220187 w 3112446"/>
              <a:gd name="connsiteY1" fmla="*/ 0 h 3467302"/>
              <a:gd name="connsiteX2" fmla="*/ 3112446 w 3112446"/>
              <a:gd name="connsiteY2" fmla="*/ 63230 h 3467302"/>
              <a:gd name="connsiteX3" fmla="*/ 2910749 w 3112446"/>
              <a:gd name="connsiteY3" fmla="*/ 3452711 h 3467302"/>
              <a:gd name="connsiteX4" fmla="*/ 0 w 3112446"/>
              <a:gd name="connsiteY4" fmla="*/ 3467302 h 3467302"/>
              <a:gd name="connsiteX0" fmla="*/ 0 w 5096889"/>
              <a:gd name="connsiteY0" fmla="*/ 3467302 h 3467302"/>
              <a:gd name="connsiteX1" fmla="*/ 2220187 w 5096889"/>
              <a:gd name="connsiteY1" fmla="*/ 0 h 3467302"/>
              <a:gd name="connsiteX2" fmla="*/ 5096889 w 5096889"/>
              <a:gd name="connsiteY2" fmla="*/ 34047 h 3467302"/>
              <a:gd name="connsiteX3" fmla="*/ 2910749 w 5096889"/>
              <a:gd name="connsiteY3" fmla="*/ 3452711 h 3467302"/>
              <a:gd name="connsiteX4" fmla="*/ 0 w 5096889"/>
              <a:gd name="connsiteY4" fmla="*/ 3467302 h 3467302"/>
              <a:gd name="connsiteX0" fmla="*/ 0 w 5096889"/>
              <a:gd name="connsiteY0" fmla="*/ 3467302 h 3467302"/>
              <a:gd name="connsiteX1" fmla="*/ 2220187 w 5096889"/>
              <a:gd name="connsiteY1" fmla="*/ 0 h 3467302"/>
              <a:gd name="connsiteX2" fmla="*/ 5096889 w 5096889"/>
              <a:gd name="connsiteY2" fmla="*/ 34047 h 3467302"/>
              <a:gd name="connsiteX3" fmla="*/ 2910749 w 5096889"/>
              <a:gd name="connsiteY3" fmla="*/ 3452711 h 3467302"/>
              <a:gd name="connsiteX4" fmla="*/ 0 w 5096889"/>
              <a:gd name="connsiteY4" fmla="*/ 3467302 h 3467302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4864 h 3438119"/>
              <a:gd name="connsiteX3" fmla="*/ 2910749 w 5096889"/>
              <a:gd name="connsiteY3" fmla="*/ 3423528 h 3438119"/>
              <a:gd name="connsiteX4" fmla="*/ 0 w 5096889"/>
              <a:gd name="connsiteY4" fmla="*/ 3438119 h 3438119"/>
              <a:gd name="connsiteX0" fmla="*/ 0 w 5092026"/>
              <a:gd name="connsiteY0" fmla="*/ 3438119 h 3438119"/>
              <a:gd name="connsiteX1" fmla="*/ 2210459 w 5092026"/>
              <a:gd name="connsiteY1" fmla="*/ 0 h 3438119"/>
              <a:gd name="connsiteX2" fmla="*/ 5092026 w 5092026"/>
              <a:gd name="connsiteY2" fmla="*/ 9728 h 3438119"/>
              <a:gd name="connsiteX3" fmla="*/ 2910749 w 5092026"/>
              <a:gd name="connsiteY3" fmla="*/ 3423528 h 3438119"/>
              <a:gd name="connsiteX4" fmla="*/ 0 w 5092026"/>
              <a:gd name="connsiteY4" fmla="*/ 3438119 h 3438119"/>
              <a:gd name="connsiteX0" fmla="*/ 0 w 5092026"/>
              <a:gd name="connsiteY0" fmla="*/ 3438119 h 3438119"/>
              <a:gd name="connsiteX1" fmla="*/ 2210459 w 5092026"/>
              <a:gd name="connsiteY1" fmla="*/ 0 h 3438119"/>
              <a:gd name="connsiteX2" fmla="*/ 5092026 w 5092026"/>
              <a:gd name="connsiteY2" fmla="*/ 9728 h 3438119"/>
              <a:gd name="connsiteX3" fmla="*/ 2881566 w 5092026"/>
              <a:gd name="connsiteY3" fmla="*/ 3433256 h 3438119"/>
              <a:gd name="connsiteX4" fmla="*/ 0 w 5092026"/>
              <a:gd name="connsiteY4" fmla="*/ 3438119 h 3438119"/>
              <a:gd name="connsiteX0" fmla="*/ 0 w 5101753"/>
              <a:gd name="connsiteY0" fmla="*/ 3438119 h 3438119"/>
              <a:gd name="connsiteX1" fmla="*/ 2210459 w 5101753"/>
              <a:gd name="connsiteY1" fmla="*/ 0 h 3438119"/>
              <a:gd name="connsiteX2" fmla="*/ 5101753 w 5101753"/>
              <a:gd name="connsiteY2" fmla="*/ 38911 h 3438119"/>
              <a:gd name="connsiteX3" fmla="*/ 2881566 w 5101753"/>
              <a:gd name="connsiteY3" fmla="*/ 3433256 h 3438119"/>
              <a:gd name="connsiteX4" fmla="*/ 0 w 5101753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2881566 w 5096889"/>
              <a:gd name="connsiteY3" fmla="*/ 3433256 h 3438119"/>
              <a:gd name="connsiteX4" fmla="*/ 0 w 5096889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3650051 w 5096889"/>
              <a:gd name="connsiteY3" fmla="*/ 2246481 h 3438119"/>
              <a:gd name="connsiteX4" fmla="*/ 0 w 5096889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2896157 w 5096889"/>
              <a:gd name="connsiteY3" fmla="*/ 3418664 h 3438119"/>
              <a:gd name="connsiteX4" fmla="*/ 0 w 5096889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2883457 w 5096889"/>
              <a:gd name="connsiteY3" fmla="*/ 3431364 h 3438119"/>
              <a:gd name="connsiteX4" fmla="*/ 0 w 5096889"/>
              <a:gd name="connsiteY4" fmla="*/ 3438119 h 3438119"/>
              <a:gd name="connsiteX0" fmla="*/ 0 w 5092656"/>
              <a:gd name="connsiteY0" fmla="*/ 3438119 h 3438119"/>
              <a:gd name="connsiteX1" fmla="*/ 2210459 w 5092656"/>
              <a:gd name="connsiteY1" fmla="*/ 0 h 3438119"/>
              <a:gd name="connsiteX2" fmla="*/ 5092656 w 5092656"/>
              <a:gd name="connsiteY2" fmla="*/ 15222 h 3438119"/>
              <a:gd name="connsiteX3" fmla="*/ 2883457 w 5092656"/>
              <a:gd name="connsiteY3" fmla="*/ 3431364 h 3438119"/>
              <a:gd name="connsiteX4" fmla="*/ 0 w 5092656"/>
              <a:gd name="connsiteY4" fmla="*/ 3438119 h 3438119"/>
              <a:gd name="connsiteX0" fmla="*/ 0 w 5092656"/>
              <a:gd name="connsiteY0" fmla="*/ 3438119 h 3438119"/>
              <a:gd name="connsiteX1" fmla="*/ 2210459 w 5092656"/>
              <a:gd name="connsiteY1" fmla="*/ 0 h 3438119"/>
              <a:gd name="connsiteX2" fmla="*/ 5092656 w 5092656"/>
              <a:gd name="connsiteY2" fmla="*/ 15222 h 3438119"/>
              <a:gd name="connsiteX3" fmla="*/ 2891924 w 5092656"/>
              <a:gd name="connsiteY3" fmla="*/ 3435597 h 3438119"/>
              <a:gd name="connsiteX4" fmla="*/ 0 w 5092656"/>
              <a:gd name="connsiteY4" fmla="*/ 3438119 h 3438119"/>
              <a:gd name="connsiteX0" fmla="*/ 0 w 3576838"/>
              <a:gd name="connsiteY0" fmla="*/ 3438119 h 3438119"/>
              <a:gd name="connsiteX1" fmla="*/ 2210459 w 3576838"/>
              <a:gd name="connsiteY1" fmla="*/ 0 h 3438119"/>
              <a:gd name="connsiteX2" fmla="*/ 3576838 w 3576838"/>
              <a:gd name="connsiteY2" fmla="*/ 2322701 h 3438119"/>
              <a:gd name="connsiteX3" fmla="*/ 2891924 w 3576838"/>
              <a:gd name="connsiteY3" fmla="*/ 3435597 h 3438119"/>
              <a:gd name="connsiteX4" fmla="*/ 0 w 3576838"/>
              <a:gd name="connsiteY4" fmla="*/ 3438119 h 3438119"/>
              <a:gd name="connsiteX0" fmla="*/ 0 w 3662754"/>
              <a:gd name="connsiteY0" fmla="*/ 3438119 h 3438119"/>
              <a:gd name="connsiteX1" fmla="*/ 2210459 w 3662754"/>
              <a:gd name="connsiteY1" fmla="*/ 0 h 3438119"/>
              <a:gd name="connsiteX2" fmla="*/ 3662754 w 3662754"/>
              <a:gd name="connsiteY2" fmla="*/ 2249058 h 3438119"/>
              <a:gd name="connsiteX3" fmla="*/ 2891924 w 3662754"/>
              <a:gd name="connsiteY3" fmla="*/ 3435597 h 3438119"/>
              <a:gd name="connsiteX4" fmla="*/ 0 w 3662754"/>
              <a:gd name="connsiteY4" fmla="*/ 3438119 h 3438119"/>
              <a:gd name="connsiteX0" fmla="*/ 0 w 3627829"/>
              <a:gd name="connsiteY0" fmla="*/ 3438119 h 3438119"/>
              <a:gd name="connsiteX1" fmla="*/ 2210459 w 3627829"/>
              <a:gd name="connsiteY1" fmla="*/ 0 h 3438119"/>
              <a:gd name="connsiteX2" fmla="*/ 3627829 w 3627829"/>
              <a:gd name="connsiteY2" fmla="*/ 2258583 h 3438119"/>
              <a:gd name="connsiteX3" fmla="*/ 2891924 w 3627829"/>
              <a:gd name="connsiteY3" fmla="*/ 3435597 h 3438119"/>
              <a:gd name="connsiteX4" fmla="*/ 0 w 3627829"/>
              <a:gd name="connsiteY4" fmla="*/ 3438119 h 3438119"/>
              <a:gd name="connsiteX0" fmla="*/ 0 w 3656404"/>
              <a:gd name="connsiteY0" fmla="*/ 3438119 h 3438119"/>
              <a:gd name="connsiteX1" fmla="*/ 2210459 w 3656404"/>
              <a:gd name="connsiteY1" fmla="*/ 0 h 3438119"/>
              <a:gd name="connsiteX2" fmla="*/ 3656404 w 3656404"/>
              <a:gd name="connsiteY2" fmla="*/ 2242708 h 3438119"/>
              <a:gd name="connsiteX3" fmla="*/ 2891924 w 3656404"/>
              <a:gd name="connsiteY3" fmla="*/ 3435597 h 3438119"/>
              <a:gd name="connsiteX4" fmla="*/ 0 w 3656404"/>
              <a:gd name="connsiteY4" fmla="*/ 3438119 h 3438119"/>
              <a:gd name="connsiteX0" fmla="*/ 0 w 3659579"/>
              <a:gd name="connsiteY0" fmla="*/ 3438119 h 3438119"/>
              <a:gd name="connsiteX1" fmla="*/ 2210459 w 3659579"/>
              <a:gd name="connsiteY1" fmla="*/ 0 h 3438119"/>
              <a:gd name="connsiteX2" fmla="*/ 3659579 w 3659579"/>
              <a:gd name="connsiteY2" fmla="*/ 2242708 h 3438119"/>
              <a:gd name="connsiteX3" fmla="*/ 2891924 w 3659579"/>
              <a:gd name="connsiteY3" fmla="*/ 3435597 h 3438119"/>
              <a:gd name="connsiteX4" fmla="*/ 0 w 3659579"/>
              <a:gd name="connsiteY4" fmla="*/ 3438119 h 3438119"/>
              <a:gd name="connsiteX0" fmla="*/ 0 w 3574518"/>
              <a:gd name="connsiteY0" fmla="*/ 3438119 h 3438119"/>
              <a:gd name="connsiteX1" fmla="*/ 2210459 w 3574518"/>
              <a:gd name="connsiteY1" fmla="*/ 0 h 3438119"/>
              <a:gd name="connsiteX2" fmla="*/ 3574518 w 3574518"/>
              <a:gd name="connsiteY2" fmla="*/ 2120434 h 3438119"/>
              <a:gd name="connsiteX3" fmla="*/ 2891924 w 3574518"/>
              <a:gd name="connsiteY3" fmla="*/ 3435597 h 3438119"/>
              <a:gd name="connsiteX4" fmla="*/ 0 w 3574518"/>
              <a:gd name="connsiteY4" fmla="*/ 3438119 h 3438119"/>
              <a:gd name="connsiteX0" fmla="*/ 0 w 3648946"/>
              <a:gd name="connsiteY0" fmla="*/ 3438119 h 3438119"/>
              <a:gd name="connsiteX1" fmla="*/ 2210459 w 3648946"/>
              <a:gd name="connsiteY1" fmla="*/ 0 h 3438119"/>
              <a:gd name="connsiteX2" fmla="*/ 3648946 w 3648946"/>
              <a:gd name="connsiteY2" fmla="*/ 2248025 h 3438119"/>
              <a:gd name="connsiteX3" fmla="*/ 2891924 w 3648946"/>
              <a:gd name="connsiteY3" fmla="*/ 3435597 h 3438119"/>
              <a:gd name="connsiteX4" fmla="*/ 0 w 3648946"/>
              <a:gd name="connsiteY4" fmla="*/ 3438119 h 3438119"/>
              <a:gd name="connsiteX0" fmla="*/ 0 w 3643630"/>
              <a:gd name="connsiteY0" fmla="*/ 3438119 h 3438119"/>
              <a:gd name="connsiteX1" fmla="*/ 2210459 w 3643630"/>
              <a:gd name="connsiteY1" fmla="*/ 0 h 3438119"/>
              <a:gd name="connsiteX2" fmla="*/ 3643630 w 3643630"/>
              <a:gd name="connsiteY2" fmla="*/ 2237392 h 3438119"/>
              <a:gd name="connsiteX3" fmla="*/ 2891924 w 3643630"/>
              <a:gd name="connsiteY3" fmla="*/ 3435597 h 3438119"/>
              <a:gd name="connsiteX4" fmla="*/ 0 w 3643630"/>
              <a:gd name="connsiteY4" fmla="*/ 3438119 h 3438119"/>
              <a:gd name="connsiteX0" fmla="*/ 0 w 3978556"/>
              <a:gd name="connsiteY0" fmla="*/ 3438119 h 3438119"/>
              <a:gd name="connsiteX1" fmla="*/ 2210459 w 3978556"/>
              <a:gd name="connsiteY1" fmla="*/ 0 h 3438119"/>
              <a:gd name="connsiteX2" fmla="*/ 3978556 w 3978556"/>
              <a:gd name="connsiteY2" fmla="*/ 1742978 h 3438119"/>
              <a:gd name="connsiteX3" fmla="*/ 2891924 w 3978556"/>
              <a:gd name="connsiteY3" fmla="*/ 3435597 h 3438119"/>
              <a:gd name="connsiteX4" fmla="*/ 0 w 3978556"/>
              <a:gd name="connsiteY4" fmla="*/ 3438119 h 3438119"/>
              <a:gd name="connsiteX0" fmla="*/ 0 w 3651531"/>
              <a:gd name="connsiteY0" fmla="*/ 3438119 h 3438119"/>
              <a:gd name="connsiteX1" fmla="*/ 2210459 w 3651531"/>
              <a:gd name="connsiteY1" fmla="*/ 0 h 3438119"/>
              <a:gd name="connsiteX2" fmla="*/ 3651531 w 3651531"/>
              <a:gd name="connsiteY2" fmla="*/ 2238278 h 3438119"/>
              <a:gd name="connsiteX3" fmla="*/ 2891924 w 3651531"/>
              <a:gd name="connsiteY3" fmla="*/ 3435597 h 3438119"/>
              <a:gd name="connsiteX4" fmla="*/ 0 w 3651531"/>
              <a:gd name="connsiteY4" fmla="*/ 3438119 h 3438119"/>
              <a:gd name="connsiteX0" fmla="*/ 0 w 3651531"/>
              <a:gd name="connsiteY0" fmla="*/ 3438119 h 3438119"/>
              <a:gd name="connsiteX1" fmla="*/ 2210459 w 3651531"/>
              <a:gd name="connsiteY1" fmla="*/ 0 h 3438119"/>
              <a:gd name="connsiteX2" fmla="*/ 3651531 w 3651531"/>
              <a:gd name="connsiteY2" fmla="*/ 2238278 h 3438119"/>
              <a:gd name="connsiteX3" fmla="*/ 3247524 w 3651531"/>
              <a:gd name="connsiteY3" fmla="*/ 2873622 h 3438119"/>
              <a:gd name="connsiteX4" fmla="*/ 0 w 3651531"/>
              <a:gd name="connsiteY4" fmla="*/ 3438119 h 3438119"/>
              <a:gd name="connsiteX0" fmla="*/ 0 w 3289581"/>
              <a:gd name="connsiteY0" fmla="*/ 2872969 h 2873622"/>
              <a:gd name="connsiteX1" fmla="*/ 1848509 w 3289581"/>
              <a:gd name="connsiteY1" fmla="*/ 0 h 2873622"/>
              <a:gd name="connsiteX2" fmla="*/ 3289581 w 3289581"/>
              <a:gd name="connsiteY2" fmla="*/ 2238278 h 2873622"/>
              <a:gd name="connsiteX3" fmla="*/ 2885574 w 3289581"/>
              <a:gd name="connsiteY3" fmla="*/ 2873622 h 2873622"/>
              <a:gd name="connsiteX4" fmla="*/ 0 w 3289581"/>
              <a:gd name="connsiteY4" fmla="*/ 2872969 h 2873622"/>
              <a:gd name="connsiteX0" fmla="*/ 0 w 3289581"/>
              <a:gd name="connsiteY0" fmla="*/ 2866619 h 2873622"/>
              <a:gd name="connsiteX1" fmla="*/ 1848509 w 3289581"/>
              <a:gd name="connsiteY1" fmla="*/ 0 h 2873622"/>
              <a:gd name="connsiteX2" fmla="*/ 3289581 w 3289581"/>
              <a:gd name="connsiteY2" fmla="*/ 2238278 h 2873622"/>
              <a:gd name="connsiteX3" fmla="*/ 2885574 w 3289581"/>
              <a:gd name="connsiteY3" fmla="*/ 2873622 h 2873622"/>
              <a:gd name="connsiteX4" fmla="*/ 0 w 3289581"/>
              <a:gd name="connsiteY4" fmla="*/ 2866619 h 2873622"/>
              <a:gd name="connsiteX0" fmla="*/ 0 w 3289581"/>
              <a:gd name="connsiteY0" fmla="*/ 2866619 h 2866619"/>
              <a:gd name="connsiteX1" fmla="*/ 1848509 w 3289581"/>
              <a:gd name="connsiteY1" fmla="*/ 0 h 2866619"/>
              <a:gd name="connsiteX2" fmla="*/ 3289581 w 3289581"/>
              <a:gd name="connsiteY2" fmla="*/ 2238278 h 2866619"/>
              <a:gd name="connsiteX3" fmla="*/ 2891924 w 3289581"/>
              <a:gd name="connsiteY3" fmla="*/ 2864097 h 2866619"/>
              <a:gd name="connsiteX4" fmla="*/ 0 w 3289581"/>
              <a:gd name="connsiteY4" fmla="*/ 2866619 h 2866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581" h="2866619">
                <a:moveTo>
                  <a:pt x="0" y="2866619"/>
                </a:moveTo>
                <a:lnTo>
                  <a:pt x="1848509" y="0"/>
                </a:lnTo>
                <a:lnTo>
                  <a:pt x="3289581" y="2238278"/>
                </a:lnTo>
                <a:lnTo>
                  <a:pt x="2891924" y="2864097"/>
                </a:lnTo>
                <a:lnTo>
                  <a:pt x="0" y="2866619"/>
                </a:lnTo>
                <a:close/>
              </a:path>
            </a:pathLst>
          </a:custGeom>
          <a:gradFill>
            <a:gsLst>
              <a:gs pos="100000">
                <a:srgbClr val="00649F"/>
              </a:gs>
              <a:gs pos="46000">
                <a:srgbClr val="004878"/>
              </a:gs>
              <a:gs pos="0">
                <a:schemeClr val="accent1"/>
              </a:gs>
            </a:gsLst>
            <a:lin ang="16800000" scaled="0"/>
          </a:gradFill>
        </p:spPr>
        <p:txBody>
          <a:bodyPr anchor="b"/>
          <a:lstStyle>
            <a:lvl1pPr marL="0" indent="0" algn="ctr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6308CEC7-C2FA-5EDE-836D-361B5471D8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16966" y="-9423"/>
            <a:ext cx="5126787" cy="5691504"/>
          </a:xfrm>
          <a:custGeom>
            <a:avLst/>
            <a:gdLst>
              <a:gd name="connsiteX0" fmla="*/ 0 w 4876800"/>
              <a:gd name="connsiteY0" fmla="*/ 5618163 h 5618163"/>
              <a:gd name="connsiteX1" fmla="*/ 1219200 w 4876800"/>
              <a:gd name="connsiteY1" fmla="*/ 0 h 5618163"/>
              <a:gd name="connsiteX2" fmla="*/ 4876800 w 4876800"/>
              <a:gd name="connsiteY2" fmla="*/ 0 h 5618163"/>
              <a:gd name="connsiteX3" fmla="*/ 3657600 w 4876800"/>
              <a:gd name="connsiteY3" fmla="*/ 5618163 h 5618163"/>
              <a:gd name="connsiteX4" fmla="*/ 0 w 4876800"/>
              <a:gd name="connsiteY4" fmla="*/ 5618163 h 5618163"/>
              <a:gd name="connsiteX0" fmla="*/ 0 w 4082716"/>
              <a:gd name="connsiteY0" fmla="*/ 5618163 h 5618163"/>
              <a:gd name="connsiteX1" fmla="*/ 1219200 w 4082716"/>
              <a:gd name="connsiteY1" fmla="*/ 0 h 5618163"/>
              <a:gd name="connsiteX2" fmla="*/ 4082716 w 4082716"/>
              <a:gd name="connsiteY2" fmla="*/ 0 h 5618163"/>
              <a:gd name="connsiteX3" fmla="*/ 3657600 w 4082716"/>
              <a:gd name="connsiteY3" fmla="*/ 5618163 h 5618163"/>
              <a:gd name="connsiteX4" fmla="*/ 0 w 4082716"/>
              <a:gd name="connsiteY4" fmla="*/ 5618163 h 5618163"/>
              <a:gd name="connsiteX0" fmla="*/ 0 w 6918158"/>
              <a:gd name="connsiteY0" fmla="*/ 5618163 h 5618163"/>
              <a:gd name="connsiteX1" fmla="*/ 1219200 w 6918158"/>
              <a:gd name="connsiteY1" fmla="*/ 0 h 5618163"/>
              <a:gd name="connsiteX2" fmla="*/ 4082716 w 6918158"/>
              <a:gd name="connsiteY2" fmla="*/ 0 h 5618163"/>
              <a:gd name="connsiteX3" fmla="*/ 6918158 w 6918158"/>
              <a:gd name="connsiteY3" fmla="*/ 4306721 h 5618163"/>
              <a:gd name="connsiteX4" fmla="*/ 0 w 6918158"/>
              <a:gd name="connsiteY4" fmla="*/ 5618163 h 5618163"/>
              <a:gd name="connsiteX0" fmla="*/ 3665621 w 5698958"/>
              <a:gd name="connsiteY0" fmla="*/ 5654258 h 5654258"/>
              <a:gd name="connsiteX1" fmla="*/ 0 w 5698958"/>
              <a:gd name="connsiteY1" fmla="*/ 0 h 5654258"/>
              <a:gd name="connsiteX2" fmla="*/ 2863516 w 5698958"/>
              <a:gd name="connsiteY2" fmla="*/ 0 h 5654258"/>
              <a:gd name="connsiteX3" fmla="*/ 5698958 w 5698958"/>
              <a:gd name="connsiteY3" fmla="*/ 4306721 h 5654258"/>
              <a:gd name="connsiteX4" fmla="*/ 3665621 w 5698958"/>
              <a:gd name="connsiteY4" fmla="*/ 5654258 h 5654258"/>
              <a:gd name="connsiteX0" fmla="*/ 3665621 w 5097379"/>
              <a:gd name="connsiteY0" fmla="*/ 5654258 h 5654258"/>
              <a:gd name="connsiteX1" fmla="*/ 0 w 5097379"/>
              <a:gd name="connsiteY1" fmla="*/ 0 h 5654258"/>
              <a:gd name="connsiteX2" fmla="*/ 2863516 w 5097379"/>
              <a:gd name="connsiteY2" fmla="*/ 0 h 5654258"/>
              <a:gd name="connsiteX3" fmla="*/ 5097379 w 5097379"/>
              <a:gd name="connsiteY3" fmla="*/ 3452479 h 5654258"/>
              <a:gd name="connsiteX4" fmla="*/ 3665621 w 5097379"/>
              <a:gd name="connsiteY4" fmla="*/ 5654258 h 5654258"/>
              <a:gd name="connsiteX0" fmla="*/ 3665621 w 5097379"/>
              <a:gd name="connsiteY0" fmla="*/ 5721991 h 5721991"/>
              <a:gd name="connsiteX1" fmla="*/ 0 w 5097379"/>
              <a:gd name="connsiteY1" fmla="*/ 67733 h 5721991"/>
              <a:gd name="connsiteX2" fmla="*/ 2821183 w 5097379"/>
              <a:gd name="connsiteY2" fmla="*/ 0 h 5721991"/>
              <a:gd name="connsiteX3" fmla="*/ 5097379 w 5097379"/>
              <a:gd name="connsiteY3" fmla="*/ 3520212 h 5721991"/>
              <a:gd name="connsiteX4" fmla="*/ 3665621 w 5097379"/>
              <a:gd name="connsiteY4" fmla="*/ 5721991 h 5721991"/>
              <a:gd name="connsiteX0" fmla="*/ 3682554 w 5114312"/>
              <a:gd name="connsiteY0" fmla="*/ 5874392 h 5874392"/>
              <a:gd name="connsiteX1" fmla="*/ 0 w 5114312"/>
              <a:gd name="connsiteY1" fmla="*/ 0 h 5874392"/>
              <a:gd name="connsiteX2" fmla="*/ 2838116 w 5114312"/>
              <a:gd name="connsiteY2" fmla="*/ 152401 h 5874392"/>
              <a:gd name="connsiteX3" fmla="*/ 5114312 w 5114312"/>
              <a:gd name="connsiteY3" fmla="*/ 3672613 h 5874392"/>
              <a:gd name="connsiteX4" fmla="*/ 3682554 w 5114312"/>
              <a:gd name="connsiteY4" fmla="*/ 5874392 h 5874392"/>
              <a:gd name="connsiteX0" fmla="*/ 3674088 w 5105846"/>
              <a:gd name="connsiteY0" fmla="*/ 5721991 h 5721991"/>
              <a:gd name="connsiteX1" fmla="*/ 0 w 5105846"/>
              <a:gd name="connsiteY1" fmla="*/ 50799 h 5721991"/>
              <a:gd name="connsiteX2" fmla="*/ 2829650 w 5105846"/>
              <a:gd name="connsiteY2" fmla="*/ 0 h 5721991"/>
              <a:gd name="connsiteX3" fmla="*/ 5105846 w 5105846"/>
              <a:gd name="connsiteY3" fmla="*/ 3520212 h 5721991"/>
              <a:gd name="connsiteX4" fmla="*/ 3674088 w 5105846"/>
              <a:gd name="connsiteY4" fmla="*/ 5721991 h 5721991"/>
              <a:gd name="connsiteX0" fmla="*/ 3674088 w 5105846"/>
              <a:gd name="connsiteY0" fmla="*/ 5671192 h 5671192"/>
              <a:gd name="connsiteX1" fmla="*/ 0 w 5105846"/>
              <a:gd name="connsiteY1" fmla="*/ 0 h 5671192"/>
              <a:gd name="connsiteX2" fmla="*/ 2846583 w 5105846"/>
              <a:gd name="connsiteY2" fmla="*/ 1 h 5671192"/>
              <a:gd name="connsiteX3" fmla="*/ 5105846 w 5105846"/>
              <a:gd name="connsiteY3" fmla="*/ 3469413 h 5671192"/>
              <a:gd name="connsiteX4" fmla="*/ 3674088 w 5105846"/>
              <a:gd name="connsiteY4" fmla="*/ 5671192 h 5671192"/>
              <a:gd name="connsiteX0" fmla="*/ 3674088 w 5105846"/>
              <a:gd name="connsiteY0" fmla="*/ 5671192 h 5671192"/>
              <a:gd name="connsiteX1" fmla="*/ 0 w 5105846"/>
              <a:gd name="connsiteY1" fmla="*/ 0 h 5671192"/>
              <a:gd name="connsiteX2" fmla="*/ 2617983 w 5105846"/>
              <a:gd name="connsiteY2" fmla="*/ 25401 h 5671192"/>
              <a:gd name="connsiteX3" fmla="*/ 5105846 w 5105846"/>
              <a:gd name="connsiteY3" fmla="*/ 3469413 h 5671192"/>
              <a:gd name="connsiteX4" fmla="*/ 3674088 w 5105846"/>
              <a:gd name="connsiteY4" fmla="*/ 5671192 h 5671192"/>
              <a:gd name="connsiteX0" fmla="*/ 3674088 w 5105846"/>
              <a:gd name="connsiteY0" fmla="*/ 5671192 h 5671192"/>
              <a:gd name="connsiteX1" fmla="*/ 0 w 5105846"/>
              <a:gd name="connsiteY1" fmla="*/ 0 h 5671192"/>
              <a:gd name="connsiteX2" fmla="*/ 2863516 w 5105846"/>
              <a:gd name="connsiteY2" fmla="*/ 1 h 5671192"/>
              <a:gd name="connsiteX3" fmla="*/ 5105846 w 5105846"/>
              <a:gd name="connsiteY3" fmla="*/ 3469413 h 5671192"/>
              <a:gd name="connsiteX4" fmla="*/ 3674088 w 5105846"/>
              <a:gd name="connsiteY4" fmla="*/ 5671192 h 5671192"/>
              <a:gd name="connsiteX0" fmla="*/ 3606355 w 5105846"/>
              <a:gd name="connsiteY0" fmla="*/ 5620392 h 5620392"/>
              <a:gd name="connsiteX1" fmla="*/ 0 w 5105846"/>
              <a:gd name="connsiteY1" fmla="*/ 0 h 5620392"/>
              <a:gd name="connsiteX2" fmla="*/ 2863516 w 5105846"/>
              <a:gd name="connsiteY2" fmla="*/ 1 h 5620392"/>
              <a:gd name="connsiteX3" fmla="*/ 5105846 w 5105846"/>
              <a:gd name="connsiteY3" fmla="*/ 3469413 h 5620392"/>
              <a:gd name="connsiteX4" fmla="*/ 3606355 w 5105846"/>
              <a:gd name="connsiteY4" fmla="*/ 5620392 h 5620392"/>
              <a:gd name="connsiteX0" fmla="*/ 3707955 w 5105846"/>
              <a:gd name="connsiteY0" fmla="*/ 5628859 h 5628859"/>
              <a:gd name="connsiteX1" fmla="*/ 0 w 5105846"/>
              <a:gd name="connsiteY1" fmla="*/ 0 h 5628859"/>
              <a:gd name="connsiteX2" fmla="*/ 2863516 w 5105846"/>
              <a:gd name="connsiteY2" fmla="*/ 1 h 5628859"/>
              <a:gd name="connsiteX3" fmla="*/ 5105846 w 5105846"/>
              <a:gd name="connsiteY3" fmla="*/ 3469413 h 5628859"/>
              <a:gd name="connsiteX4" fmla="*/ 3707955 w 5105846"/>
              <a:gd name="connsiteY4" fmla="*/ 5628859 h 5628859"/>
              <a:gd name="connsiteX0" fmla="*/ 3665622 w 5105846"/>
              <a:gd name="connsiteY0" fmla="*/ 5662726 h 5662726"/>
              <a:gd name="connsiteX1" fmla="*/ 0 w 5105846"/>
              <a:gd name="connsiteY1" fmla="*/ 0 h 5662726"/>
              <a:gd name="connsiteX2" fmla="*/ 2863516 w 5105846"/>
              <a:gd name="connsiteY2" fmla="*/ 1 h 5662726"/>
              <a:gd name="connsiteX3" fmla="*/ 5105846 w 5105846"/>
              <a:gd name="connsiteY3" fmla="*/ 3469413 h 5662726"/>
              <a:gd name="connsiteX4" fmla="*/ 3665622 w 5105846"/>
              <a:gd name="connsiteY4" fmla="*/ 5662726 h 5662726"/>
              <a:gd name="connsiteX0" fmla="*/ 3665622 w 4911112"/>
              <a:gd name="connsiteY0" fmla="*/ 5662726 h 5662726"/>
              <a:gd name="connsiteX1" fmla="*/ 0 w 4911112"/>
              <a:gd name="connsiteY1" fmla="*/ 0 h 5662726"/>
              <a:gd name="connsiteX2" fmla="*/ 2863516 w 4911112"/>
              <a:gd name="connsiteY2" fmla="*/ 1 h 5662726"/>
              <a:gd name="connsiteX3" fmla="*/ 4911112 w 4911112"/>
              <a:gd name="connsiteY3" fmla="*/ 3545613 h 5662726"/>
              <a:gd name="connsiteX4" fmla="*/ 3665622 w 4911112"/>
              <a:gd name="connsiteY4" fmla="*/ 5662726 h 5662726"/>
              <a:gd name="connsiteX0" fmla="*/ 3665622 w 5088912"/>
              <a:gd name="connsiteY0" fmla="*/ 5662726 h 5662726"/>
              <a:gd name="connsiteX1" fmla="*/ 0 w 5088912"/>
              <a:gd name="connsiteY1" fmla="*/ 0 h 5662726"/>
              <a:gd name="connsiteX2" fmla="*/ 2863516 w 5088912"/>
              <a:gd name="connsiteY2" fmla="*/ 1 h 5662726"/>
              <a:gd name="connsiteX3" fmla="*/ 5088912 w 5088912"/>
              <a:gd name="connsiteY3" fmla="*/ 3410147 h 5662726"/>
              <a:gd name="connsiteX4" fmla="*/ 3665622 w 5088912"/>
              <a:gd name="connsiteY4" fmla="*/ 5662726 h 5662726"/>
              <a:gd name="connsiteX0" fmla="*/ 3665622 w 5105846"/>
              <a:gd name="connsiteY0" fmla="*/ 5662726 h 5662726"/>
              <a:gd name="connsiteX1" fmla="*/ 0 w 5105846"/>
              <a:gd name="connsiteY1" fmla="*/ 0 h 5662726"/>
              <a:gd name="connsiteX2" fmla="*/ 2863516 w 5105846"/>
              <a:gd name="connsiteY2" fmla="*/ 1 h 5662726"/>
              <a:gd name="connsiteX3" fmla="*/ 5105846 w 5105846"/>
              <a:gd name="connsiteY3" fmla="*/ 3444014 h 5662726"/>
              <a:gd name="connsiteX4" fmla="*/ 3665622 w 5105846"/>
              <a:gd name="connsiteY4" fmla="*/ 5662726 h 5662726"/>
              <a:gd name="connsiteX0" fmla="*/ 3670486 w 5105846"/>
              <a:gd name="connsiteY0" fmla="*/ 5672454 h 5672454"/>
              <a:gd name="connsiteX1" fmla="*/ 0 w 5105846"/>
              <a:gd name="connsiteY1" fmla="*/ 0 h 5672454"/>
              <a:gd name="connsiteX2" fmla="*/ 2863516 w 5105846"/>
              <a:gd name="connsiteY2" fmla="*/ 1 h 5672454"/>
              <a:gd name="connsiteX3" fmla="*/ 5105846 w 5105846"/>
              <a:gd name="connsiteY3" fmla="*/ 3444014 h 5672454"/>
              <a:gd name="connsiteX4" fmla="*/ 3670486 w 5105846"/>
              <a:gd name="connsiteY4" fmla="*/ 5672454 h 5672454"/>
              <a:gd name="connsiteX0" fmla="*/ 3685077 w 5120437"/>
              <a:gd name="connsiteY0" fmla="*/ 5672454 h 5672454"/>
              <a:gd name="connsiteX1" fmla="*/ 0 w 5120437"/>
              <a:gd name="connsiteY1" fmla="*/ 0 h 5672454"/>
              <a:gd name="connsiteX2" fmla="*/ 2878107 w 5120437"/>
              <a:gd name="connsiteY2" fmla="*/ 1 h 5672454"/>
              <a:gd name="connsiteX3" fmla="*/ 5120437 w 5120437"/>
              <a:gd name="connsiteY3" fmla="*/ 3444014 h 5672454"/>
              <a:gd name="connsiteX4" fmla="*/ 3685077 w 5120437"/>
              <a:gd name="connsiteY4" fmla="*/ 5672454 h 5672454"/>
              <a:gd name="connsiteX0" fmla="*/ 3691427 w 5126787"/>
              <a:gd name="connsiteY0" fmla="*/ 5685154 h 5685154"/>
              <a:gd name="connsiteX1" fmla="*/ 0 w 5126787"/>
              <a:gd name="connsiteY1" fmla="*/ 0 h 5685154"/>
              <a:gd name="connsiteX2" fmla="*/ 2884457 w 5126787"/>
              <a:gd name="connsiteY2" fmla="*/ 12701 h 5685154"/>
              <a:gd name="connsiteX3" fmla="*/ 5126787 w 5126787"/>
              <a:gd name="connsiteY3" fmla="*/ 3456714 h 5685154"/>
              <a:gd name="connsiteX4" fmla="*/ 3691427 w 5126787"/>
              <a:gd name="connsiteY4" fmla="*/ 5685154 h 5685154"/>
              <a:gd name="connsiteX0" fmla="*/ 3691427 w 5126787"/>
              <a:gd name="connsiteY0" fmla="*/ 5685154 h 5685154"/>
              <a:gd name="connsiteX1" fmla="*/ 0 w 5126787"/>
              <a:gd name="connsiteY1" fmla="*/ 0 h 5685154"/>
              <a:gd name="connsiteX2" fmla="*/ 2874932 w 5126787"/>
              <a:gd name="connsiteY2" fmla="*/ 1 h 5685154"/>
              <a:gd name="connsiteX3" fmla="*/ 5126787 w 5126787"/>
              <a:gd name="connsiteY3" fmla="*/ 3456714 h 5685154"/>
              <a:gd name="connsiteX4" fmla="*/ 3691427 w 5126787"/>
              <a:gd name="connsiteY4" fmla="*/ 5685154 h 5685154"/>
              <a:gd name="connsiteX0" fmla="*/ 3691427 w 5126787"/>
              <a:gd name="connsiteY0" fmla="*/ 5685154 h 5685154"/>
              <a:gd name="connsiteX1" fmla="*/ 0 w 5126787"/>
              <a:gd name="connsiteY1" fmla="*/ 0 h 5685154"/>
              <a:gd name="connsiteX2" fmla="*/ 2874932 w 5126787"/>
              <a:gd name="connsiteY2" fmla="*/ 1 h 5685154"/>
              <a:gd name="connsiteX3" fmla="*/ 5126787 w 5126787"/>
              <a:gd name="connsiteY3" fmla="*/ 3456714 h 5685154"/>
              <a:gd name="connsiteX4" fmla="*/ 3691427 w 5126787"/>
              <a:gd name="connsiteY4" fmla="*/ 5685154 h 5685154"/>
              <a:gd name="connsiteX0" fmla="*/ 3685077 w 5126787"/>
              <a:gd name="connsiteY0" fmla="*/ 5691504 h 5691504"/>
              <a:gd name="connsiteX1" fmla="*/ 0 w 5126787"/>
              <a:gd name="connsiteY1" fmla="*/ 0 h 5691504"/>
              <a:gd name="connsiteX2" fmla="*/ 2874932 w 5126787"/>
              <a:gd name="connsiteY2" fmla="*/ 1 h 5691504"/>
              <a:gd name="connsiteX3" fmla="*/ 5126787 w 5126787"/>
              <a:gd name="connsiteY3" fmla="*/ 3456714 h 5691504"/>
              <a:gd name="connsiteX4" fmla="*/ 3685077 w 5126787"/>
              <a:gd name="connsiteY4" fmla="*/ 5691504 h 5691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6787" h="5691504">
                <a:moveTo>
                  <a:pt x="3685077" y="5691504"/>
                </a:moveTo>
                <a:lnTo>
                  <a:pt x="0" y="0"/>
                </a:lnTo>
                <a:lnTo>
                  <a:pt x="2874932" y="1"/>
                </a:lnTo>
                <a:lnTo>
                  <a:pt x="5126787" y="3456714"/>
                </a:lnTo>
                <a:lnTo>
                  <a:pt x="3685077" y="5691504"/>
                </a:lnTo>
                <a:close/>
              </a:path>
            </a:pathLst>
          </a:custGeom>
          <a:gradFill flip="none" rotWithShape="1">
            <a:gsLst>
              <a:gs pos="100000">
                <a:srgbClr val="00649F"/>
              </a:gs>
              <a:gs pos="46000">
                <a:srgbClr val="004878"/>
              </a:gs>
              <a:gs pos="0">
                <a:schemeClr val="accent1"/>
              </a:gs>
            </a:gsLst>
            <a:lin ang="13500000" scaled="1"/>
            <a:tileRect/>
          </a:gradFill>
        </p:spPr>
        <p:txBody>
          <a:bodyPr/>
          <a:lstStyle>
            <a:lvl1pPr marL="0" indent="0" algn="l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3" name="Subtitel Tekst">
            <a:extLst>
              <a:ext uri="{FF2B5EF4-FFF2-40B4-BE49-F238E27FC236}">
                <a16:creationId xmlns:a16="http://schemas.microsoft.com/office/drawing/2014/main" id="{3483B5F9-11DA-197C-A251-55982FF667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6628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12070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vak 22"/>
          <p:cNvSpPr txBox="1"/>
          <p:nvPr userDrawn="1"/>
        </p:nvSpPr>
        <p:spPr>
          <a:xfrm>
            <a:off x="9305925" y="-279400"/>
            <a:ext cx="288607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2CD2F8F-66DC-43CF-BC88-5B9CC6404617}"/>
              </a:ext>
            </a:extLst>
          </p:cNvPr>
          <p:cNvSpPr/>
          <p:nvPr userDrawn="1"/>
        </p:nvSpPr>
        <p:spPr>
          <a:xfrm>
            <a:off x="1" y="6319951"/>
            <a:ext cx="12191998" cy="5363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pic>
        <p:nvPicPr>
          <p:cNvPr id="107" name="Graphic 106">
            <a:extLst>
              <a:ext uri="{FF2B5EF4-FFF2-40B4-BE49-F238E27FC236}">
                <a16:creationId xmlns:a16="http://schemas.microsoft.com/office/drawing/2014/main" id="{41739D6F-6CB2-3B49-978E-E8E06F78C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7299" y="6502107"/>
            <a:ext cx="356400" cy="172022"/>
          </a:xfrm>
          <a:prstGeom prst="rect">
            <a:avLst/>
          </a:prstGeom>
        </p:spPr>
      </p:pic>
      <p:sp>
        <p:nvSpPr>
          <p:cNvPr id="308" name="Tijdelijke aanduiding voor dianummer 5">
            <a:extLst>
              <a:ext uri="{FF2B5EF4-FFF2-40B4-BE49-F238E27FC236}">
                <a16:creationId xmlns:a16="http://schemas.microsoft.com/office/drawing/2014/main" id="{A9E84FF8-172B-2444-AEE3-096D417E0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1767" y="6492993"/>
            <a:ext cx="310271" cy="180000"/>
          </a:xfrm>
        </p:spPr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4" name="Subtitel Tekst">
            <a:extLst>
              <a:ext uri="{FF2B5EF4-FFF2-40B4-BE49-F238E27FC236}">
                <a16:creationId xmlns:a16="http://schemas.microsoft.com/office/drawing/2014/main" id="{546B0B80-6541-BDFD-E39A-4AE0BA8A7D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6628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839353A-DF3C-BB16-11B4-0860A42D7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5" y="660534"/>
            <a:ext cx="11099800" cy="27281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720724" y="1665287"/>
            <a:ext cx="11102975" cy="41513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31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vak 22"/>
          <p:cNvSpPr txBox="1"/>
          <p:nvPr userDrawn="1"/>
        </p:nvSpPr>
        <p:spPr>
          <a:xfrm>
            <a:off x="9305925" y="-279400"/>
            <a:ext cx="288607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 + FOCUS GRAPH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2CD2F8F-66DC-43CF-BC88-5B9CC6404617}"/>
              </a:ext>
            </a:extLst>
          </p:cNvPr>
          <p:cNvSpPr/>
          <p:nvPr userDrawn="1"/>
        </p:nvSpPr>
        <p:spPr>
          <a:xfrm>
            <a:off x="1" y="6319951"/>
            <a:ext cx="12191998" cy="5363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pic>
        <p:nvPicPr>
          <p:cNvPr id="107" name="Graphic 106">
            <a:extLst>
              <a:ext uri="{FF2B5EF4-FFF2-40B4-BE49-F238E27FC236}">
                <a16:creationId xmlns:a16="http://schemas.microsoft.com/office/drawing/2014/main" id="{41739D6F-6CB2-3B49-978E-E8E06F78C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7299" y="6502107"/>
            <a:ext cx="356400" cy="172022"/>
          </a:xfrm>
          <a:prstGeom prst="rect">
            <a:avLst/>
          </a:prstGeom>
        </p:spPr>
      </p:pic>
      <p:sp>
        <p:nvSpPr>
          <p:cNvPr id="308" name="Tijdelijke aanduiding voor dianummer 5">
            <a:extLst>
              <a:ext uri="{FF2B5EF4-FFF2-40B4-BE49-F238E27FC236}">
                <a16:creationId xmlns:a16="http://schemas.microsoft.com/office/drawing/2014/main" id="{A9E84FF8-172B-2444-AEE3-096D417E0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1767" y="6492993"/>
            <a:ext cx="310271" cy="180000"/>
          </a:xfrm>
        </p:spPr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839353A-DF3C-BB16-11B4-0860A42D7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5" y="660534"/>
            <a:ext cx="11099800" cy="27281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F0E11AB-3CCA-D7E5-BA06-7EE7BDC4CF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725" y="1665288"/>
            <a:ext cx="11096625" cy="4160837"/>
          </a:xfrm>
        </p:spPr>
        <p:txBody>
          <a:bodyPr/>
          <a:lstStyle>
            <a:lvl1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4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lvl1pPr>
            <a:lvl2pPr marL="534988" marR="0" indent="-2682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lvl2pPr>
            <a:lvl3pPr marL="800100" marR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4"/>
                </a:solidFill>
              </a:defRPr>
            </a:lvl6pPr>
            <a:lvl7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C51"/>
              </a:buClr>
              <a:buSzTx/>
              <a:buFont typeface="+mj-lt"/>
              <a:buAutoNum type="arabicPeriod"/>
              <a:tabLst/>
              <a:defRPr/>
            </a:lvl7pPr>
            <a:lvl8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C51"/>
              </a:buClr>
              <a:buSzTx/>
              <a:buFont typeface="+mj-lt"/>
              <a:buAutoNum type="alphaLcPeriod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pic>
        <p:nvPicPr>
          <p:cNvPr id="8" name="Afbeelding 50">
            <a:extLst>
              <a:ext uri="{FF2B5EF4-FFF2-40B4-BE49-F238E27FC236}">
                <a16:creationId xmlns:a16="http://schemas.microsoft.com/office/drawing/2014/main" id="{1CF67C0E-830C-BF59-3D0E-B0D0D707C1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74305" y="-38912"/>
            <a:ext cx="5163760" cy="6376969"/>
          </a:xfrm>
          <a:prstGeom prst="rect">
            <a:avLst/>
          </a:prstGeom>
        </p:spPr>
      </p:pic>
      <p:sp>
        <p:nvSpPr>
          <p:cNvPr id="2" name="Subtitel Tekst">
            <a:extLst>
              <a:ext uri="{FF2B5EF4-FFF2-40B4-BE49-F238E27FC236}">
                <a16:creationId xmlns:a16="http://schemas.microsoft.com/office/drawing/2014/main" id="{4760A444-A69D-6A81-E463-E788CD731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6628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848599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BF02D2E-68D4-E735-A079-A23157ED927F}"/>
              </a:ext>
            </a:extLst>
          </p:cNvPr>
          <p:cNvSpPr/>
          <p:nvPr userDrawn="1"/>
        </p:nvSpPr>
        <p:spPr>
          <a:xfrm>
            <a:off x="0" y="0"/>
            <a:ext cx="12192000" cy="6308723"/>
          </a:xfrm>
          <a:prstGeom prst="rect">
            <a:avLst/>
          </a:prstGeom>
          <a:gradFill>
            <a:gsLst>
              <a:gs pos="100000">
                <a:srgbClr val="00649F"/>
              </a:gs>
              <a:gs pos="75000">
                <a:srgbClr val="004878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 dirty="0">
              <a:solidFill>
                <a:srgbClr val="7F7F7F">
                  <a:lumMod val="50000"/>
                </a:srgbClr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 (WHITE)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EDDF5F-1E57-4743-857D-CFB7D0549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5" y="660534"/>
            <a:ext cx="11099800" cy="2728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A358A6-2932-4520-BBF8-E10D06C84D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725" y="1665288"/>
            <a:ext cx="11096625" cy="41608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accent4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3" name="Subtitel Tekst">
            <a:extLst>
              <a:ext uri="{FF2B5EF4-FFF2-40B4-BE49-F238E27FC236}">
                <a16:creationId xmlns:a16="http://schemas.microsoft.com/office/drawing/2014/main" id="{EED9EF1C-D61C-4544-9406-97A5FC4350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6628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853978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 GRAPH MAS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BF02D2E-68D4-E735-A079-A23157ED927F}"/>
              </a:ext>
            </a:extLst>
          </p:cNvPr>
          <p:cNvSpPr/>
          <p:nvPr userDrawn="1"/>
        </p:nvSpPr>
        <p:spPr>
          <a:xfrm>
            <a:off x="0" y="0"/>
            <a:ext cx="12192000" cy="6308723"/>
          </a:xfrm>
          <a:prstGeom prst="rect">
            <a:avLst/>
          </a:prstGeom>
          <a:gradFill>
            <a:gsLst>
              <a:gs pos="100000">
                <a:srgbClr val="00649F"/>
              </a:gs>
              <a:gs pos="75000">
                <a:srgbClr val="004878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367736" y="-279400"/>
            <a:ext cx="28242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 + FOCUS GRAPH MASK (WHITE)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EDDF5F-1E57-4743-857D-CFB7D0549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5" y="660534"/>
            <a:ext cx="11099800" cy="2728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A358A6-2932-4520-BBF8-E10D06C84D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725" y="1665288"/>
            <a:ext cx="11096625" cy="41608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accent4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3" name="Tijdelijke aanduiding voor afbeelding 7">
            <a:extLst>
              <a:ext uri="{FF2B5EF4-FFF2-40B4-BE49-F238E27FC236}">
                <a16:creationId xmlns:a16="http://schemas.microsoft.com/office/drawing/2014/main" id="{EE6AFEE2-F8A6-54CD-443A-D2080F3989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14062" y="3438307"/>
            <a:ext cx="3289581" cy="2866619"/>
          </a:xfrm>
          <a:custGeom>
            <a:avLst/>
            <a:gdLst>
              <a:gd name="connsiteX0" fmla="*/ 0 w 1162050"/>
              <a:gd name="connsiteY0" fmla="*/ 942975 h 942975"/>
              <a:gd name="connsiteX1" fmla="*/ 235744 w 1162050"/>
              <a:gd name="connsiteY1" fmla="*/ 0 h 942975"/>
              <a:gd name="connsiteX2" fmla="*/ 1162050 w 1162050"/>
              <a:gd name="connsiteY2" fmla="*/ 0 h 942975"/>
              <a:gd name="connsiteX3" fmla="*/ 926306 w 1162050"/>
              <a:gd name="connsiteY3" fmla="*/ 942975 h 942975"/>
              <a:gd name="connsiteX4" fmla="*/ 0 w 1162050"/>
              <a:gd name="connsiteY4" fmla="*/ 942975 h 942975"/>
              <a:gd name="connsiteX0" fmla="*/ 0 w 1162050"/>
              <a:gd name="connsiteY0" fmla="*/ 1006205 h 1006205"/>
              <a:gd name="connsiteX1" fmla="*/ 269791 w 1162050"/>
              <a:gd name="connsiteY1" fmla="*/ 0 h 1006205"/>
              <a:gd name="connsiteX2" fmla="*/ 1162050 w 1162050"/>
              <a:gd name="connsiteY2" fmla="*/ 63230 h 1006205"/>
              <a:gd name="connsiteX3" fmla="*/ 926306 w 1162050"/>
              <a:gd name="connsiteY3" fmla="*/ 1006205 h 1006205"/>
              <a:gd name="connsiteX4" fmla="*/ 0 w 1162050"/>
              <a:gd name="connsiteY4" fmla="*/ 1006205 h 1006205"/>
              <a:gd name="connsiteX0" fmla="*/ 0 w 3112446"/>
              <a:gd name="connsiteY0" fmla="*/ 3467302 h 3467302"/>
              <a:gd name="connsiteX1" fmla="*/ 2220187 w 3112446"/>
              <a:gd name="connsiteY1" fmla="*/ 0 h 3467302"/>
              <a:gd name="connsiteX2" fmla="*/ 3112446 w 3112446"/>
              <a:gd name="connsiteY2" fmla="*/ 63230 h 3467302"/>
              <a:gd name="connsiteX3" fmla="*/ 2876702 w 3112446"/>
              <a:gd name="connsiteY3" fmla="*/ 1006205 h 3467302"/>
              <a:gd name="connsiteX4" fmla="*/ 0 w 3112446"/>
              <a:gd name="connsiteY4" fmla="*/ 3467302 h 3467302"/>
              <a:gd name="connsiteX0" fmla="*/ 0 w 3112446"/>
              <a:gd name="connsiteY0" fmla="*/ 3467302 h 3467302"/>
              <a:gd name="connsiteX1" fmla="*/ 2220187 w 3112446"/>
              <a:gd name="connsiteY1" fmla="*/ 0 h 3467302"/>
              <a:gd name="connsiteX2" fmla="*/ 3112446 w 3112446"/>
              <a:gd name="connsiteY2" fmla="*/ 63230 h 3467302"/>
              <a:gd name="connsiteX3" fmla="*/ 2910749 w 3112446"/>
              <a:gd name="connsiteY3" fmla="*/ 3452711 h 3467302"/>
              <a:gd name="connsiteX4" fmla="*/ 0 w 3112446"/>
              <a:gd name="connsiteY4" fmla="*/ 3467302 h 3467302"/>
              <a:gd name="connsiteX0" fmla="*/ 0 w 5096889"/>
              <a:gd name="connsiteY0" fmla="*/ 3467302 h 3467302"/>
              <a:gd name="connsiteX1" fmla="*/ 2220187 w 5096889"/>
              <a:gd name="connsiteY1" fmla="*/ 0 h 3467302"/>
              <a:gd name="connsiteX2" fmla="*/ 5096889 w 5096889"/>
              <a:gd name="connsiteY2" fmla="*/ 34047 h 3467302"/>
              <a:gd name="connsiteX3" fmla="*/ 2910749 w 5096889"/>
              <a:gd name="connsiteY3" fmla="*/ 3452711 h 3467302"/>
              <a:gd name="connsiteX4" fmla="*/ 0 w 5096889"/>
              <a:gd name="connsiteY4" fmla="*/ 3467302 h 3467302"/>
              <a:gd name="connsiteX0" fmla="*/ 0 w 5096889"/>
              <a:gd name="connsiteY0" fmla="*/ 3467302 h 3467302"/>
              <a:gd name="connsiteX1" fmla="*/ 2220187 w 5096889"/>
              <a:gd name="connsiteY1" fmla="*/ 0 h 3467302"/>
              <a:gd name="connsiteX2" fmla="*/ 5096889 w 5096889"/>
              <a:gd name="connsiteY2" fmla="*/ 34047 h 3467302"/>
              <a:gd name="connsiteX3" fmla="*/ 2910749 w 5096889"/>
              <a:gd name="connsiteY3" fmla="*/ 3452711 h 3467302"/>
              <a:gd name="connsiteX4" fmla="*/ 0 w 5096889"/>
              <a:gd name="connsiteY4" fmla="*/ 3467302 h 3467302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4864 h 3438119"/>
              <a:gd name="connsiteX3" fmla="*/ 2910749 w 5096889"/>
              <a:gd name="connsiteY3" fmla="*/ 3423528 h 3438119"/>
              <a:gd name="connsiteX4" fmla="*/ 0 w 5096889"/>
              <a:gd name="connsiteY4" fmla="*/ 3438119 h 3438119"/>
              <a:gd name="connsiteX0" fmla="*/ 0 w 5092026"/>
              <a:gd name="connsiteY0" fmla="*/ 3438119 h 3438119"/>
              <a:gd name="connsiteX1" fmla="*/ 2210459 w 5092026"/>
              <a:gd name="connsiteY1" fmla="*/ 0 h 3438119"/>
              <a:gd name="connsiteX2" fmla="*/ 5092026 w 5092026"/>
              <a:gd name="connsiteY2" fmla="*/ 9728 h 3438119"/>
              <a:gd name="connsiteX3" fmla="*/ 2910749 w 5092026"/>
              <a:gd name="connsiteY3" fmla="*/ 3423528 h 3438119"/>
              <a:gd name="connsiteX4" fmla="*/ 0 w 5092026"/>
              <a:gd name="connsiteY4" fmla="*/ 3438119 h 3438119"/>
              <a:gd name="connsiteX0" fmla="*/ 0 w 5092026"/>
              <a:gd name="connsiteY0" fmla="*/ 3438119 h 3438119"/>
              <a:gd name="connsiteX1" fmla="*/ 2210459 w 5092026"/>
              <a:gd name="connsiteY1" fmla="*/ 0 h 3438119"/>
              <a:gd name="connsiteX2" fmla="*/ 5092026 w 5092026"/>
              <a:gd name="connsiteY2" fmla="*/ 9728 h 3438119"/>
              <a:gd name="connsiteX3" fmla="*/ 2881566 w 5092026"/>
              <a:gd name="connsiteY3" fmla="*/ 3433256 h 3438119"/>
              <a:gd name="connsiteX4" fmla="*/ 0 w 5092026"/>
              <a:gd name="connsiteY4" fmla="*/ 3438119 h 3438119"/>
              <a:gd name="connsiteX0" fmla="*/ 0 w 5101753"/>
              <a:gd name="connsiteY0" fmla="*/ 3438119 h 3438119"/>
              <a:gd name="connsiteX1" fmla="*/ 2210459 w 5101753"/>
              <a:gd name="connsiteY1" fmla="*/ 0 h 3438119"/>
              <a:gd name="connsiteX2" fmla="*/ 5101753 w 5101753"/>
              <a:gd name="connsiteY2" fmla="*/ 38911 h 3438119"/>
              <a:gd name="connsiteX3" fmla="*/ 2881566 w 5101753"/>
              <a:gd name="connsiteY3" fmla="*/ 3433256 h 3438119"/>
              <a:gd name="connsiteX4" fmla="*/ 0 w 5101753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2881566 w 5096889"/>
              <a:gd name="connsiteY3" fmla="*/ 3433256 h 3438119"/>
              <a:gd name="connsiteX4" fmla="*/ 0 w 5096889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3650051 w 5096889"/>
              <a:gd name="connsiteY3" fmla="*/ 2246481 h 3438119"/>
              <a:gd name="connsiteX4" fmla="*/ 0 w 5096889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2896157 w 5096889"/>
              <a:gd name="connsiteY3" fmla="*/ 3418664 h 3438119"/>
              <a:gd name="connsiteX4" fmla="*/ 0 w 5096889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2883457 w 5096889"/>
              <a:gd name="connsiteY3" fmla="*/ 3431364 h 3438119"/>
              <a:gd name="connsiteX4" fmla="*/ 0 w 5096889"/>
              <a:gd name="connsiteY4" fmla="*/ 3438119 h 3438119"/>
              <a:gd name="connsiteX0" fmla="*/ 0 w 5092656"/>
              <a:gd name="connsiteY0" fmla="*/ 3438119 h 3438119"/>
              <a:gd name="connsiteX1" fmla="*/ 2210459 w 5092656"/>
              <a:gd name="connsiteY1" fmla="*/ 0 h 3438119"/>
              <a:gd name="connsiteX2" fmla="*/ 5092656 w 5092656"/>
              <a:gd name="connsiteY2" fmla="*/ 15222 h 3438119"/>
              <a:gd name="connsiteX3" fmla="*/ 2883457 w 5092656"/>
              <a:gd name="connsiteY3" fmla="*/ 3431364 h 3438119"/>
              <a:gd name="connsiteX4" fmla="*/ 0 w 5092656"/>
              <a:gd name="connsiteY4" fmla="*/ 3438119 h 3438119"/>
              <a:gd name="connsiteX0" fmla="*/ 0 w 5092656"/>
              <a:gd name="connsiteY0" fmla="*/ 3438119 h 3438119"/>
              <a:gd name="connsiteX1" fmla="*/ 2210459 w 5092656"/>
              <a:gd name="connsiteY1" fmla="*/ 0 h 3438119"/>
              <a:gd name="connsiteX2" fmla="*/ 5092656 w 5092656"/>
              <a:gd name="connsiteY2" fmla="*/ 15222 h 3438119"/>
              <a:gd name="connsiteX3" fmla="*/ 2891924 w 5092656"/>
              <a:gd name="connsiteY3" fmla="*/ 3435597 h 3438119"/>
              <a:gd name="connsiteX4" fmla="*/ 0 w 5092656"/>
              <a:gd name="connsiteY4" fmla="*/ 3438119 h 3438119"/>
              <a:gd name="connsiteX0" fmla="*/ 0 w 3576838"/>
              <a:gd name="connsiteY0" fmla="*/ 3438119 h 3438119"/>
              <a:gd name="connsiteX1" fmla="*/ 2210459 w 3576838"/>
              <a:gd name="connsiteY1" fmla="*/ 0 h 3438119"/>
              <a:gd name="connsiteX2" fmla="*/ 3576838 w 3576838"/>
              <a:gd name="connsiteY2" fmla="*/ 2322701 h 3438119"/>
              <a:gd name="connsiteX3" fmla="*/ 2891924 w 3576838"/>
              <a:gd name="connsiteY3" fmla="*/ 3435597 h 3438119"/>
              <a:gd name="connsiteX4" fmla="*/ 0 w 3576838"/>
              <a:gd name="connsiteY4" fmla="*/ 3438119 h 3438119"/>
              <a:gd name="connsiteX0" fmla="*/ 0 w 3662754"/>
              <a:gd name="connsiteY0" fmla="*/ 3438119 h 3438119"/>
              <a:gd name="connsiteX1" fmla="*/ 2210459 w 3662754"/>
              <a:gd name="connsiteY1" fmla="*/ 0 h 3438119"/>
              <a:gd name="connsiteX2" fmla="*/ 3662754 w 3662754"/>
              <a:gd name="connsiteY2" fmla="*/ 2249058 h 3438119"/>
              <a:gd name="connsiteX3" fmla="*/ 2891924 w 3662754"/>
              <a:gd name="connsiteY3" fmla="*/ 3435597 h 3438119"/>
              <a:gd name="connsiteX4" fmla="*/ 0 w 3662754"/>
              <a:gd name="connsiteY4" fmla="*/ 3438119 h 3438119"/>
              <a:gd name="connsiteX0" fmla="*/ 0 w 3627829"/>
              <a:gd name="connsiteY0" fmla="*/ 3438119 h 3438119"/>
              <a:gd name="connsiteX1" fmla="*/ 2210459 w 3627829"/>
              <a:gd name="connsiteY1" fmla="*/ 0 h 3438119"/>
              <a:gd name="connsiteX2" fmla="*/ 3627829 w 3627829"/>
              <a:gd name="connsiteY2" fmla="*/ 2258583 h 3438119"/>
              <a:gd name="connsiteX3" fmla="*/ 2891924 w 3627829"/>
              <a:gd name="connsiteY3" fmla="*/ 3435597 h 3438119"/>
              <a:gd name="connsiteX4" fmla="*/ 0 w 3627829"/>
              <a:gd name="connsiteY4" fmla="*/ 3438119 h 3438119"/>
              <a:gd name="connsiteX0" fmla="*/ 0 w 3656404"/>
              <a:gd name="connsiteY0" fmla="*/ 3438119 h 3438119"/>
              <a:gd name="connsiteX1" fmla="*/ 2210459 w 3656404"/>
              <a:gd name="connsiteY1" fmla="*/ 0 h 3438119"/>
              <a:gd name="connsiteX2" fmla="*/ 3656404 w 3656404"/>
              <a:gd name="connsiteY2" fmla="*/ 2242708 h 3438119"/>
              <a:gd name="connsiteX3" fmla="*/ 2891924 w 3656404"/>
              <a:gd name="connsiteY3" fmla="*/ 3435597 h 3438119"/>
              <a:gd name="connsiteX4" fmla="*/ 0 w 3656404"/>
              <a:gd name="connsiteY4" fmla="*/ 3438119 h 3438119"/>
              <a:gd name="connsiteX0" fmla="*/ 0 w 3659579"/>
              <a:gd name="connsiteY0" fmla="*/ 3438119 h 3438119"/>
              <a:gd name="connsiteX1" fmla="*/ 2210459 w 3659579"/>
              <a:gd name="connsiteY1" fmla="*/ 0 h 3438119"/>
              <a:gd name="connsiteX2" fmla="*/ 3659579 w 3659579"/>
              <a:gd name="connsiteY2" fmla="*/ 2242708 h 3438119"/>
              <a:gd name="connsiteX3" fmla="*/ 2891924 w 3659579"/>
              <a:gd name="connsiteY3" fmla="*/ 3435597 h 3438119"/>
              <a:gd name="connsiteX4" fmla="*/ 0 w 3659579"/>
              <a:gd name="connsiteY4" fmla="*/ 3438119 h 3438119"/>
              <a:gd name="connsiteX0" fmla="*/ 0 w 3574518"/>
              <a:gd name="connsiteY0" fmla="*/ 3438119 h 3438119"/>
              <a:gd name="connsiteX1" fmla="*/ 2210459 w 3574518"/>
              <a:gd name="connsiteY1" fmla="*/ 0 h 3438119"/>
              <a:gd name="connsiteX2" fmla="*/ 3574518 w 3574518"/>
              <a:gd name="connsiteY2" fmla="*/ 2120434 h 3438119"/>
              <a:gd name="connsiteX3" fmla="*/ 2891924 w 3574518"/>
              <a:gd name="connsiteY3" fmla="*/ 3435597 h 3438119"/>
              <a:gd name="connsiteX4" fmla="*/ 0 w 3574518"/>
              <a:gd name="connsiteY4" fmla="*/ 3438119 h 3438119"/>
              <a:gd name="connsiteX0" fmla="*/ 0 w 3648946"/>
              <a:gd name="connsiteY0" fmla="*/ 3438119 h 3438119"/>
              <a:gd name="connsiteX1" fmla="*/ 2210459 w 3648946"/>
              <a:gd name="connsiteY1" fmla="*/ 0 h 3438119"/>
              <a:gd name="connsiteX2" fmla="*/ 3648946 w 3648946"/>
              <a:gd name="connsiteY2" fmla="*/ 2248025 h 3438119"/>
              <a:gd name="connsiteX3" fmla="*/ 2891924 w 3648946"/>
              <a:gd name="connsiteY3" fmla="*/ 3435597 h 3438119"/>
              <a:gd name="connsiteX4" fmla="*/ 0 w 3648946"/>
              <a:gd name="connsiteY4" fmla="*/ 3438119 h 3438119"/>
              <a:gd name="connsiteX0" fmla="*/ 0 w 3643630"/>
              <a:gd name="connsiteY0" fmla="*/ 3438119 h 3438119"/>
              <a:gd name="connsiteX1" fmla="*/ 2210459 w 3643630"/>
              <a:gd name="connsiteY1" fmla="*/ 0 h 3438119"/>
              <a:gd name="connsiteX2" fmla="*/ 3643630 w 3643630"/>
              <a:gd name="connsiteY2" fmla="*/ 2237392 h 3438119"/>
              <a:gd name="connsiteX3" fmla="*/ 2891924 w 3643630"/>
              <a:gd name="connsiteY3" fmla="*/ 3435597 h 3438119"/>
              <a:gd name="connsiteX4" fmla="*/ 0 w 3643630"/>
              <a:gd name="connsiteY4" fmla="*/ 3438119 h 3438119"/>
              <a:gd name="connsiteX0" fmla="*/ 0 w 3978556"/>
              <a:gd name="connsiteY0" fmla="*/ 3438119 h 3438119"/>
              <a:gd name="connsiteX1" fmla="*/ 2210459 w 3978556"/>
              <a:gd name="connsiteY1" fmla="*/ 0 h 3438119"/>
              <a:gd name="connsiteX2" fmla="*/ 3978556 w 3978556"/>
              <a:gd name="connsiteY2" fmla="*/ 1742978 h 3438119"/>
              <a:gd name="connsiteX3" fmla="*/ 2891924 w 3978556"/>
              <a:gd name="connsiteY3" fmla="*/ 3435597 h 3438119"/>
              <a:gd name="connsiteX4" fmla="*/ 0 w 3978556"/>
              <a:gd name="connsiteY4" fmla="*/ 3438119 h 3438119"/>
              <a:gd name="connsiteX0" fmla="*/ 0 w 3651531"/>
              <a:gd name="connsiteY0" fmla="*/ 3438119 h 3438119"/>
              <a:gd name="connsiteX1" fmla="*/ 2210459 w 3651531"/>
              <a:gd name="connsiteY1" fmla="*/ 0 h 3438119"/>
              <a:gd name="connsiteX2" fmla="*/ 3651531 w 3651531"/>
              <a:gd name="connsiteY2" fmla="*/ 2238278 h 3438119"/>
              <a:gd name="connsiteX3" fmla="*/ 2891924 w 3651531"/>
              <a:gd name="connsiteY3" fmla="*/ 3435597 h 3438119"/>
              <a:gd name="connsiteX4" fmla="*/ 0 w 3651531"/>
              <a:gd name="connsiteY4" fmla="*/ 3438119 h 3438119"/>
              <a:gd name="connsiteX0" fmla="*/ 0 w 3651531"/>
              <a:gd name="connsiteY0" fmla="*/ 3438119 h 3438119"/>
              <a:gd name="connsiteX1" fmla="*/ 2210459 w 3651531"/>
              <a:gd name="connsiteY1" fmla="*/ 0 h 3438119"/>
              <a:gd name="connsiteX2" fmla="*/ 3651531 w 3651531"/>
              <a:gd name="connsiteY2" fmla="*/ 2238278 h 3438119"/>
              <a:gd name="connsiteX3" fmla="*/ 3247524 w 3651531"/>
              <a:gd name="connsiteY3" fmla="*/ 2873622 h 3438119"/>
              <a:gd name="connsiteX4" fmla="*/ 0 w 3651531"/>
              <a:gd name="connsiteY4" fmla="*/ 3438119 h 3438119"/>
              <a:gd name="connsiteX0" fmla="*/ 0 w 3289581"/>
              <a:gd name="connsiteY0" fmla="*/ 2872969 h 2873622"/>
              <a:gd name="connsiteX1" fmla="*/ 1848509 w 3289581"/>
              <a:gd name="connsiteY1" fmla="*/ 0 h 2873622"/>
              <a:gd name="connsiteX2" fmla="*/ 3289581 w 3289581"/>
              <a:gd name="connsiteY2" fmla="*/ 2238278 h 2873622"/>
              <a:gd name="connsiteX3" fmla="*/ 2885574 w 3289581"/>
              <a:gd name="connsiteY3" fmla="*/ 2873622 h 2873622"/>
              <a:gd name="connsiteX4" fmla="*/ 0 w 3289581"/>
              <a:gd name="connsiteY4" fmla="*/ 2872969 h 2873622"/>
              <a:gd name="connsiteX0" fmla="*/ 0 w 3289581"/>
              <a:gd name="connsiteY0" fmla="*/ 2866619 h 2873622"/>
              <a:gd name="connsiteX1" fmla="*/ 1848509 w 3289581"/>
              <a:gd name="connsiteY1" fmla="*/ 0 h 2873622"/>
              <a:gd name="connsiteX2" fmla="*/ 3289581 w 3289581"/>
              <a:gd name="connsiteY2" fmla="*/ 2238278 h 2873622"/>
              <a:gd name="connsiteX3" fmla="*/ 2885574 w 3289581"/>
              <a:gd name="connsiteY3" fmla="*/ 2873622 h 2873622"/>
              <a:gd name="connsiteX4" fmla="*/ 0 w 3289581"/>
              <a:gd name="connsiteY4" fmla="*/ 2866619 h 2873622"/>
              <a:gd name="connsiteX0" fmla="*/ 0 w 3289581"/>
              <a:gd name="connsiteY0" fmla="*/ 2866619 h 2866619"/>
              <a:gd name="connsiteX1" fmla="*/ 1848509 w 3289581"/>
              <a:gd name="connsiteY1" fmla="*/ 0 h 2866619"/>
              <a:gd name="connsiteX2" fmla="*/ 3289581 w 3289581"/>
              <a:gd name="connsiteY2" fmla="*/ 2238278 h 2866619"/>
              <a:gd name="connsiteX3" fmla="*/ 2891924 w 3289581"/>
              <a:gd name="connsiteY3" fmla="*/ 2864097 h 2866619"/>
              <a:gd name="connsiteX4" fmla="*/ 0 w 3289581"/>
              <a:gd name="connsiteY4" fmla="*/ 2866619 h 2866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581" h="2866619">
                <a:moveTo>
                  <a:pt x="0" y="2866619"/>
                </a:moveTo>
                <a:lnTo>
                  <a:pt x="1848509" y="0"/>
                </a:lnTo>
                <a:lnTo>
                  <a:pt x="3289581" y="2238278"/>
                </a:lnTo>
                <a:lnTo>
                  <a:pt x="2891924" y="2864097"/>
                </a:lnTo>
                <a:lnTo>
                  <a:pt x="0" y="2866619"/>
                </a:lnTo>
                <a:close/>
              </a:path>
            </a:pathLst>
          </a:custGeom>
          <a:gradFill>
            <a:gsLst>
              <a:gs pos="100000">
                <a:srgbClr val="00649F"/>
              </a:gs>
              <a:gs pos="46000">
                <a:srgbClr val="004878"/>
              </a:gs>
              <a:gs pos="0">
                <a:schemeClr val="accent1"/>
              </a:gs>
            </a:gsLst>
            <a:lin ang="16800000" scaled="0"/>
          </a:gradFill>
        </p:spPr>
        <p:txBody>
          <a:bodyPr anchor="b"/>
          <a:lstStyle>
            <a:lvl1pPr marL="0" indent="0" algn="ctr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5" name="Tijdelijke aanduiding voor afbeelding 5">
            <a:extLst>
              <a:ext uri="{FF2B5EF4-FFF2-40B4-BE49-F238E27FC236}">
                <a16:creationId xmlns:a16="http://schemas.microsoft.com/office/drawing/2014/main" id="{29FD2C3A-4E57-8807-761A-F4CCA40D7C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16966" y="-9423"/>
            <a:ext cx="5126787" cy="5691504"/>
          </a:xfrm>
          <a:custGeom>
            <a:avLst/>
            <a:gdLst>
              <a:gd name="connsiteX0" fmla="*/ 0 w 4876800"/>
              <a:gd name="connsiteY0" fmla="*/ 5618163 h 5618163"/>
              <a:gd name="connsiteX1" fmla="*/ 1219200 w 4876800"/>
              <a:gd name="connsiteY1" fmla="*/ 0 h 5618163"/>
              <a:gd name="connsiteX2" fmla="*/ 4876800 w 4876800"/>
              <a:gd name="connsiteY2" fmla="*/ 0 h 5618163"/>
              <a:gd name="connsiteX3" fmla="*/ 3657600 w 4876800"/>
              <a:gd name="connsiteY3" fmla="*/ 5618163 h 5618163"/>
              <a:gd name="connsiteX4" fmla="*/ 0 w 4876800"/>
              <a:gd name="connsiteY4" fmla="*/ 5618163 h 5618163"/>
              <a:gd name="connsiteX0" fmla="*/ 0 w 4082716"/>
              <a:gd name="connsiteY0" fmla="*/ 5618163 h 5618163"/>
              <a:gd name="connsiteX1" fmla="*/ 1219200 w 4082716"/>
              <a:gd name="connsiteY1" fmla="*/ 0 h 5618163"/>
              <a:gd name="connsiteX2" fmla="*/ 4082716 w 4082716"/>
              <a:gd name="connsiteY2" fmla="*/ 0 h 5618163"/>
              <a:gd name="connsiteX3" fmla="*/ 3657600 w 4082716"/>
              <a:gd name="connsiteY3" fmla="*/ 5618163 h 5618163"/>
              <a:gd name="connsiteX4" fmla="*/ 0 w 4082716"/>
              <a:gd name="connsiteY4" fmla="*/ 5618163 h 5618163"/>
              <a:gd name="connsiteX0" fmla="*/ 0 w 6918158"/>
              <a:gd name="connsiteY0" fmla="*/ 5618163 h 5618163"/>
              <a:gd name="connsiteX1" fmla="*/ 1219200 w 6918158"/>
              <a:gd name="connsiteY1" fmla="*/ 0 h 5618163"/>
              <a:gd name="connsiteX2" fmla="*/ 4082716 w 6918158"/>
              <a:gd name="connsiteY2" fmla="*/ 0 h 5618163"/>
              <a:gd name="connsiteX3" fmla="*/ 6918158 w 6918158"/>
              <a:gd name="connsiteY3" fmla="*/ 4306721 h 5618163"/>
              <a:gd name="connsiteX4" fmla="*/ 0 w 6918158"/>
              <a:gd name="connsiteY4" fmla="*/ 5618163 h 5618163"/>
              <a:gd name="connsiteX0" fmla="*/ 3665621 w 5698958"/>
              <a:gd name="connsiteY0" fmla="*/ 5654258 h 5654258"/>
              <a:gd name="connsiteX1" fmla="*/ 0 w 5698958"/>
              <a:gd name="connsiteY1" fmla="*/ 0 h 5654258"/>
              <a:gd name="connsiteX2" fmla="*/ 2863516 w 5698958"/>
              <a:gd name="connsiteY2" fmla="*/ 0 h 5654258"/>
              <a:gd name="connsiteX3" fmla="*/ 5698958 w 5698958"/>
              <a:gd name="connsiteY3" fmla="*/ 4306721 h 5654258"/>
              <a:gd name="connsiteX4" fmla="*/ 3665621 w 5698958"/>
              <a:gd name="connsiteY4" fmla="*/ 5654258 h 5654258"/>
              <a:gd name="connsiteX0" fmla="*/ 3665621 w 5097379"/>
              <a:gd name="connsiteY0" fmla="*/ 5654258 h 5654258"/>
              <a:gd name="connsiteX1" fmla="*/ 0 w 5097379"/>
              <a:gd name="connsiteY1" fmla="*/ 0 h 5654258"/>
              <a:gd name="connsiteX2" fmla="*/ 2863516 w 5097379"/>
              <a:gd name="connsiteY2" fmla="*/ 0 h 5654258"/>
              <a:gd name="connsiteX3" fmla="*/ 5097379 w 5097379"/>
              <a:gd name="connsiteY3" fmla="*/ 3452479 h 5654258"/>
              <a:gd name="connsiteX4" fmla="*/ 3665621 w 5097379"/>
              <a:gd name="connsiteY4" fmla="*/ 5654258 h 5654258"/>
              <a:gd name="connsiteX0" fmla="*/ 3665621 w 5097379"/>
              <a:gd name="connsiteY0" fmla="*/ 5721991 h 5721991"/>
              <a:gd name="connsiteX1" fmla="*/ 0 w 5097379"/>
              <a:gd name="connsiteY1" fmla="*/ 67733 h 5721991"/>
              <a:gd name="connsiteX2" fmla="*/ 2821183 w 5097379"/>
              <a:gd name="connsiteY2" fmla="*/ 0 h 5721991"/>
              <a:gd name="connsiteX3" fmla="*/ 5097379 w 5097379"/>
              <a:gd name="connsiteY3" fmla="*/ 3520212 h 5721991"/>
              <a:gd name="connsiteX4" fmla="*/ 3665621 w 5097379"/>
              <a:gd name="connsiteY4" fmla="*/ 5721991 h 5721991"/>
              <a:gd name="connsiteX0" fmla="*/ 3682554 w 5114312"/>
              <a:gd name="connsiteY0" fmla="*/ 5874392 h 5874392"/>
              <a:gd name="connsiteX1" fmla="*/ 0 w 5114312"/>
              <a:gd name="connsiteY1" fmla="*/ 0 h 5874392"/>
              <a:gd name="connsiteX2" fmla="*/ 2838116 w 5114312"/>
              <a:gd name="connsiteY2" fmla="*/ 152401 h 5874392"/>
              <a:gd name="connsiteX3" fmla="*/ 5114312 w 5114312"/>
              <a:gd name="connsiteY3" fmla="*/ 3672613 h 5874392"/>
              <a:gd name="connsiteX4" fmla="*/ 3682554 w 5114312"/>
              <a:gd name="connsiteY4" fmla="*/ 5874392 h 5874392"/>
              <a:gd name="connsiteX0" fmla="*/ 3674088 w 5105846"/>
              <a:gd name="connsiteY0" fmla="*/ 5721991 h 5721991"/>
              <a:gd name="connsiteX1" fmla="*/ 0 w 5105846"/>
              <a:gd name="connsiteY1" fmla="*/ 50799 h 5721991"/>
              <a:gd name="connsiteX2" fmla="*/ 2829650 w 5105846"/>
              <a:gd name="connsiteY2" fmla="*/ 0 h 5721991"/>
              <a:gd name="connsiteX3" fmla="*/ 5105846 w 5105846"/>
              <a:gd name="connsiteY3" fmla="*/ 3520212 h 5721991"/>
              <a:gd name="connsiteX4" fmla="*/ 3674088 w 5105846"/>
              <a:gd name="connsiteY4" fmla="*/ 5721991 h 5721991"/>
              <a:gd name="connsiteX0" fmla="*/ 3674088 w 5105846"/>
              <a:gd name="connsiteY0" fmla="*/ 5671192 h 5671192"/>
              <a:gd name="connsiteX1" fmla="*/ 0 w 5105846"/>
              <a:gd name="connsiteY1" fmla="*/ 0 h 5671192"/>
              <a:gd name="connsiteX2" fmla="*/ 2846583 w 5105846"/>
              <a:gd name="connsiteY2" fmla="*/ 1 h 5671192"/>
              <a:gd name="connsiteX3" fmla="*/ 5105846 w 5105846"/>
              <a:gd name="connsiteY3" fmla="*/ 3469413 h 5671192"/>
              <a:gd name="connsiteX4" fmla="*/ 3674088 w 5105846"/>
              <a:gd name="connsiteY4" fmla="*/ 5671192 h 5671192"/>
              <a:gd name="connsiteX0" fmla="*/ 3674088 w 5105846"/>
              <a:gd name="connsiteY0" fmla="*/ 5671192 h 5671192"/>
              <a:gd name="connsiteX1" fmla="*/ 0 w 5105846"/>
              <a:gd name="connsiteY1" fmla="*/ 0 h 5671192"/>
              <a:gd name="connsiteX2" fmla="*/ 2617983 w 5105846"/>
              <a:gd name="connsiteY2" fmla="*/ 25401 h 5671192"/>
              <a:gd name="connsiteX3" fmla="*/ 5105846 w 5105846"/>
              <a:gd name="connsiteY3" fmla="*/ 3469413 h 5671192"/>
              <a:gd name="connsiteX4" fmla="*/ 3674088 w 5105846"/>
              <a:gd name="connsiteY4" fmla="*/ 5671192 h 5671192"/>
              <a:gd name="connsiteX0" fmla="*/ 3674088 w 5105846"/>
              <a:gd name="connsiteY0" fmla="*/ 5671192 h 5671192"/>
              <a:gd name="connsiteX1" fmla="*/ 0 w 5105846"/>
              <a:gd name="connsiteY1" fmla="*/ 0 h 5671192"/>
              <a:gd name="connsiteX2" fmla="*/ 2863516 w 5105846"/>
              <a:gd name="connsiteY2" fmla="*/ 1 h 5671192"/>
              <a:gd name="connsiteX3" fmla="*/ 5105846 w 5105846"/>
              <a:gd name="connsiteY3" fmla="*/ 3469413 h 5671192"/>
              <a:gd name="connsiteX4" fmla="*/ 3674088 w 5105846"/>
              <a:gd name="connsiteY4" fmla="*/ 5671192 h 5671192"/>
              <a:gd name="connsiteX0" fmla="*/ 3606355 w 5105846"/>
              <a:gd name="connsiteY0" fmla="*/ 5620392 h 5620392"/>
              <a:gd name="connsiteX1" fmla="*/ 0 w 5105846"/>
              <a:gd name="connsiteY1" fmla="*/ 0 h 5620392"/>
              <a:gd name="connsiteX2" fmla="*/ 2863516 w 5105846"/>
              <a:gd name="connsiteY2" fmla="*/ 1 h 5620392"/>
              <a:gd name="connsiteX3" fmla="*/ 5105846 w 5105846"/>
              <a:gd name="connsiteY3" fmla="*/ 3469413 h 5620392"/>
              <a:gd name="connsiteX4" fmla="*/ 3606355 w 5105846"/>
              <a:gd name="connsiteY4" fmla="*/ 5620392 h 5620392"/>
              <a:gd name="connsiteX0" fmla="*/ 3707955 w 5105846"/>
              <a:gd name="connsiteY0" fmla="*/ 5628859 h 5628859"/>
              <a:gd name="connsiteX1" fmla="*/ 0 w 5105846"/>
              <a:gd name="connsiteY1" fmla="*/ 0 h 5628859"/>
              <a:gd name="connsiteX2" fmla="*/ 2863516 w 5105846"/>
              <a:gd name="connsiteY2" fmla="*/ 1 h 5628859"/>
              <a:gd name="connsiteX3" fmla="*/ 5105846 w 5105846"/>
              <a:gd name="connsiteY3" fmla="*/ 3469413 h 5628859"/>
              <a:gd name="connsiteX4" fmla="*/ 3707955 w 5105846"/>
              <a:gd name="connsiteY4" fmla="*/ 5628859 h 5628859"/>
              <a:gd name="connsiteX0" fmla="*/ 3665622 w 5105846"/>
              <a:gd name="connsiteY0" fmla="*/ 5662726 h 5662726"/>
              <a:gd name="connsiteX1" fmla="*/ 0 w 5105846"/>
              <a:gd name="connsiteY1" fmla="*/ 0 h 5662726"/>
              <a:gd name="connsiteX2" fmla="*/ 2863516 w 5105846"/>
              <a:gd name="connsiteY2" fmla="*/ 1 h 5662726"/>
              <a:gd name="connsiteX3" fmla="*/ 5105846 w 5105846"/>
              <a:gd name="connsiteY3" fmla="*/ 3469413 h 5662726"/>
              <a:gd name="connsiteX4" fmla="*/ 3665622 w 5105846"/>
              <a:gd name="connsiteY4" fmla="*/ 5662726 h 5662726"/>
              <a:gd name="connsiteX0" fmla="*/ 3665622 w 4911112"/>
              <a:gd name="connsiteY0" fmla="*/ 5662726 h 5662726"/>
              <a:gd name="connsiteX1" fmla="*/ 0 w 4911112"/>
              <a:gd name="connsiteY1" fmla="*/ 0 h 5662726"/>
              <a:gd name="connsiteX2" fmla="*/ 2863516 w 4911112"/>
              <a:gd name="connsiteY2" fmla="*/ 1 h 5662726"/>
              <a:gd name="connsiteX3" fmla="*/ 4911112 w 4911112"/>
              <a:gd name="connsiteY3" fmla="*/ 3545613 h 5662726"/>
              <a:gd name="connsiteX4" fmla="*/ 3665622 w 4911112"/>
              <a:gd name="connsiteY4" fmla="*/ 5662726 h 5662726"/>
              <a:gd name="connsiteX0" fmla="*/ 3665622 w 5088912"/>
              <a:gd name="connsiteY0" fmla="*/ 5662726 h 5662726"/>
              <a:gd name="connsiteX1" fmla="*/ 0 w 5088912"/>
              <a:gd name="connsiteY1" fmla="*/ 0 h 5662726"/>
              <a:gd name="connsiteX2" fmla="*/ 2863516 w 5088912"/>
              <a:gd name="connsiteY2" fmla="*/ 1 h 5662726"/>
              <a:gd name="connsiteX3" fmla="*/ 5088912 w 5088912"/>
              <a:gd name="connsiteY3" fmla="*/ 3410147 h 5662726"/>
              <a:gd name="connsiteX4" fmla="*/ 3665622 w 5088912"/>
              <a:gd name="connsiteY4" fmla="*/ 5662726 h 5662726"/>
              <a:gd name="connsiteX0" fmla="*/ 3665622 w 5105846"/>
              <a:gd name="connsiteY0" fmla="*/ 5662726 h 5662726"/>
              <a:gd name="connsiteX1" fmla="*/ 0 w 5105846"/>
              <a:gd name="connsiteY1" fmla="*/ 0 h 5662726"/>
              <a:gd name="connsiteX2" fmla="*/ 2863516 w 5105846"/>
              <a:gd name="connsiteY2" fmla="*/ 1 h 5662726"/>
              <a:gd name="connsiteX3" fmla="*/ 5105846 w 5105846"/>
              <a:gd name="connsiteY3" fmla="*/ 3444014 h 5662726"/>
              <a:gd name="connsiteX4" fmla="*/ 3665622 w 5105846"/>
              <a:gd name="connsiteY4" fmla="*/ 5662726 h 5662726"/>
              <a:gd name="connsiteX0" fmla="*/ 3670486 w 5105846"/>
              <a:gd name="connsiteY0" fmla="*/ 5672454 h 5672454"/>
              <a:gd name="connsiteX1" fmla="*/ 0 w 5105846"/>
              <a:gd name="connsiteY1" fmla="*/ 0 h 5672454"/>
              <a:gd name="connsiteX2" fmla="*/ 2863516 w 5105846"/>
              <a:gd name="connsiteY2" fmla="*/ 1 h 5672454"/>
              <a:gd name="connsiteX3" fmla="*/ 5105846 w 5105846"/>
              <a:gd name="connsiteY3" fmla="*/ 3444014 h 5672454"/>
              <a:gd name="connsiteX4" fmla="*/ 3670486 w 5105846"/>
              <a:gd name="connsiteY4" fmla="*/ 5672454 h 5672454"/>
              <a:gd name="connsiteX0" fmla="*/ 3685077 w 5120437"/>
              <a:gd name="connsiteY0" fmla="*/ 5672454 h 5672454"/>
              <a:gd name="connsiteX1" fmla="*/ 0 w 5120437"/>
              <a:gd name="connsiteY1" fmla="*/ 0 h 5672454"/>
              <a:gd name="connsiteX2" fmla="*/ 2878107 w 5120437"/>
              <a:gd name="connsiteY2" fmla="*/ 1 h 5672454"/>
              <a:gd name="connsiteX3" fmla="*/ 5120437 w 5120437"/>
              <a:gd name="connsiteY3" fmla="*/ 3444014 h 5672454"/>
              <a:gd name="connsiteX4" fmla="*/ 3685077 w 5120437"/>
              <a:gd name="connsiteY4" fmla="*/ 5672454 h 5672454"/>
              <a:gd name="connsiteX0" fmla="*/ 3691427 w 5126787"/>
              <a:gd name="connsiteY0" fmla="*/ 5685154 h 5685154"/>
              <a:gd name="connsiteX1" fmla="*/ 0 w 5126787"/>
              <a:gd name="connsiteY1" fmla="*/ 0 h 5685154"/>
              <a:gd name="connsiteX2" fmla="*/ 2884457 w 5126787"/>
              <a:gd name="connsiteY2" fmla="*/ 12701 h 5685154"/>
              <a:gd name="connsiteX3" fmla="*/ 5126787 w 5126787"/>
              <a:gd name="connsiteY3" fmla="*/ 3456714 h 5685154"/>
              <a:gd name="connsiteX4" fmla="*/ 3691427 w 5126787"/>
              <a:gd name="connsiteY4" fmla="*/ 5685154 h 5685154"/>
              <a:gd name="connsiteX0" fmla="*/ 3691427 w 5126787"/>
              <a:gd name="connsiteY0" fmla="*/ 5685154 h 5685154"/>
              <a:gd name="connsiteX1" fmla="*/ 0 w 5126787"/>
              <a:gd name="connsiteY1" fmla="*/ 0 h 5685154"/>
              <a:gd name="connsiteX2" fmla="*/ 2874932 w 5126787"/>
              <a:gd name="connsiteY2" fmla="*/ 1 h 5685154"/>
              <a:gd name="connsiteX3" fmla="*/ 5126787 w 5126787"/>
              <a:gd name="connsiteY3" fmla="*/ 3456714 h 5685154"/>
              <a:gd name="connsiteX4" fmla="*/ 3691427 w 5126787"/>
              <a:gd name="connsiteY4" fmla="*/ 5685154 h 5685154"/>
              <a:gd name="connsiteX0" fmla="*/ 3691427 w 5126787"/>
              <a:gd name="connsiteY0" fmla="*/ 5685154 h 5685154"/>
              <a:gd name="connsiteX1" fmla="*/ 0 w 5126787"/>
              <a:gd name="connsiteY1" fmla="*/ 0 h 5685154"/>
              <a:gd name="connsiteX2" fmla="*/ 2874932 w 5126787"/>
              <a:gd name="connsiteY2" fmla="*/ 1 h 5685154"/>
              <a:gd name="connsiteX3" fmla="*/ 5126787 w 5126787"/>
              <a:gd name="connsiteY3" fmla="*/ 3456714 h 5685154"/>
              <a:gd name="connsiteX4" fmla="*/ 3691427 w 5126787"/>
              <a:gd name="connsiteY4" fmla="*/ 5685154 h 5685154"/>
              <a:gd name="connsiteX0" fmla="*/ 3685077 w 5126787"/>
              <a:gd name="connsiteY0" fmla="*/ 5691504 h 5691504"/>
              <a:gd name="connsiteX1" fmla="*/ 0 w 5126787"/>
              <a:gd name="connsiteY1" fmla="*/ 0 h 5691504"/>
              <a:gd name="connsiteX2" fmla="*/ 2874932 w 5126787"/>
              <a:gd name="connsiteY2" fmla="*/ 1 h 5691504"/>
              <a:gd name="connsiteX3" fmla="*/ 5126787 w 5126787"/>
              <a:gd name="connsiteY3" fmla="*/ 3456714 h 5691504"/>
              <a:gd name="connsiteX4" fmla="*/ 3685077 w 5126787"/>
              <a:gd name="connsiteY4" fmla="*/ 5691504 h 5691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6787" h="5691504">
                <a:moveTo>
                  <a:pt x="3685077" y="5691504"/>
                </a:moveTo>
                <a:lnTo>
                  <a:pt x="0" y="0"/>
                </a:lnTo>
                <a:lnTo>
                  <a:pt x="2874932" y="1"/>
                </a:lnTo>
                <a:lnTo>
                  <a:pt x="5126787" y="3456714"/>
                </a:lnTo>
                <a:lnTo>
                  <a:pt x="3685077" y="5691504"/>
                </a:lnTo>
                <a:close/>
              </a:path>
            </a:pathLst>
          </a:custGeom>
          <a:gradFill flip="none" rotWithShape="1">
            <a:gsLst>
              <a:gs pos="100000">
                <a:srgbClr val="00649F"/>
              </a:gs>
              <a:gs pos="46000">
                <a:srgbClr val="004878"/>
              </a:gs>
              <a:gs pos="0">
                <a:schemeClr val="accent1"/>
              </a:gs>
            </a:gsLst>
            <a:lin ang="13500000" scaled="1"/>
            <a:tileRect/>
          </a:gradFill>
        </p:spPr>
        <p:txBody>
          <a:bodyPr/>
          <a:lstStyle>
            <a:lvl1pPr marL="0" indent="0" algn="l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9" name="Subtitel Tekst">
            <a:extLst>
              <a:ext uri="{FF2B5EF4-FFF2-40B4-BE49-F238E27FC236}">
                <a16:creationId xmlns:a16="http://schemas.microsoft.com/office/drawing/2014/main" id="{7BCDF346-68F5-8241-A444-259A52CBFF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6628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965080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8592000" y="-2"/>
            <a:ext cx="3600000" cy="6305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an image</a:t>
            </a:r>
          </a:p>
          <a:p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 + IMAGE (S)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BCAFD4-D1DB-4D37-B92D-CEB3410B6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4" y="660534"/>
            <a:ext cx="7351047" cy="272814"/>
          </a:xfrm>
        </p:spPr>
        <p:txBody>
          <a:bodyPr/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46F0628-601B-40DA-8A0E-7E16F3F993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725" y="1665289"/>
            <a:ext cx="7351046" cy="4160836"/>
          </a:xfrm>
        </p:spPr>
        <p:txBody>
          <a:bodyPr/>
          <a:lstStyle>
            <a:lvl6pPr>
              <a:defRPr>
                <a:solidFill>
                  <a:schemeClr val="accent4"/>
                </a:solidFill>
              </a:defRPr>
            </a:lvl6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385" name="Tijdelijke aanduiding voor dianummer 5">
            <a:extLst>
              <a:ext uri="{FF2B5EF4-FFF2-40B4-BE49-F238E27FC236}">
                <a16:creationId xmlns:a16="http://schemas.microsoft.com/office/drawing/2014/main" id="{7B8BBB29-284A-8F4E-9D23-3C7131B3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1767" y="6492993"/>
            <a:ext cx="310271" cy="180000"/>
          </a:xfrm>
        </p:spPr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" name="Subtitel Tekst">
            <a:extLst>
              <a:ext uri="{FF2B5EF4-FFF2-40B4-BE49-F238E27FC236}">
                <a16:creationId xmlns:a16="http://schemas.microsoft.com/office/drawing/2014/main" id="{550BB4F8-22F3-49D4-AF64-4FF7FCFC9D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7351046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682838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 + IMAGE (M)</a:t>
            </a:r>
          </a:p>
        </p:txBody>
      </p:sp>
      <p:sp>
        <p:nvSpPr>
          <p:cNvPr id="46" name="Tijdelijke aanduiding voor afbeelding 45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8400" cy="630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an image</a:t>
            </a:r>
          </a:p>
          <a:p>
            <a:endParaRPr lang="en-GB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DCE47D3-43A2-4FEB-ACE8-79BBA0487A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5" y="660534"/>
            <a:ext cx="5001390" cy="272814"/>
          </a:xfrm>
        </p:spPr>
        <p:txBody>
          <a:bodyPr/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172" name="Subtitel Tekst">
            <a:extLst>
              <a:ext uri="{FF2B5EF4-FFF2-40B4-BE49-F238E27FC236}">
                <a16:creationId xmlns:a16="http://schemas.microsoft.com/office/drawing/2014/main" id="{7D0788F8-A2F1-4DD4-9745-9B0B76F514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5" y="1137600"/>
            <a:ext cx="4999960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2CDFFB-664B-4AE1-9667-52652D8256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725" y="1665289"/>
            <a:ext cx="5006975" cy="4160836"/>
          </a:xfrm>
        </p:spPr>
        <p:txBody>
          <a:bodyPr/>
          <a:lstStyle>
            <a:lvl6pPr>
              <a:defRPr>
                <a:solidFill>
                  <a:schemeClr val="accent4"/>
                </a:solidFill>
              </a:defRPr>
            </a:lvl6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4096587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 Placeholder 8">
            <a:extLst>
              <a:ext uri="{FF2B5EF4-FFF2-40B4-BE49-F238E27FC236}">
                <a16:creationId xmlns:a16="http://schemas.microsoft.com/office/drawing/2014/main" id="{9223C4D1-EF10-4606-A1AB-286E2A3ADF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0726" y="2363320"/>
            <a:ext cx="2955924" cy="3462805"/>
          </a:xfrm>
        </p:spPr>
        <p:txBody>
          <a:bodyPr/>
          <a:lstStyle>
            <a:lvl6pPr>
              <a:defRPr>
                <a:solidFill>
                  <a:schemeClr val="accent4"/>
                </a:solidFill>
              </a:defRPr>
            </a:lvl6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33" name="Tijdelijke aanduiding voor afbeelding 32"/>
          <p:cNvSpPr>
            <a:spLocks noGrp="1"/>
          </p:cNvSpPr>
          <p:nvPr>
            <p:ph type="pic" sz="quarter" idx="15" hasCustomPrompt="1"/>
          </p:nvPr>
        </p:nvSpPr>
        <p:spPr>
          <a:xfrm>
            <a:off x="4057852" y="0"/>
            <a:ext cx="8134148" cy="630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an image</a:t>
            </a:r>
          </a:p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 + IMAGE (L)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64AE95A-A010-4D08-9808-3C86F2F38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4" y="660534"/>
            <a:ext cx="2955925" cy="609060"/>
          </a:xfrm>
        </p:spPr>
        <p:txBody>
          <a:bodyPr/>
          <a:lstStyle/>
          <a:p>
            <a:r>
              <a:rPr lang="en-GB" noProof="0" dirty="0"/>
              <a:t>INSERT TITLE</a:t>
            </a:r>
            <a:br>
              <a:rPr lang="en-GB" noProof="0" dirty="0"/>
            </a:br>
            <a:r>
              <a:rPr lang="en-GB" noProof="0" dirty="0"/>
              <a:t>HERE</a:t>
            </a:r>
          </a:p>
        </p:txBody>
      </p:sp>
      <p:sp>
        <p:nvSpPr>
          <p:cNvPr id="158" name="Subtitel Tekst">
            <a:extLst>
              <a:ext uri="{FF2B5EF4-FFF2-40B4-BE49-F238E27FC236}">
                <a16:creationId xmlns:a16="http://schemas.microsoft.com/office/drawing/2014/main" id="{C1EBAE95-1FE4-49EE-B791-0520D6F983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589192"/>
            <a:ext cx="2955925" cy="408432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417363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XT + 50%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 Placeholder 8">
            <a:extLst>
              <a:ext uri="{FF2B5EF4-FFF2-40B4-BE49-F238E27FC236}">
                <a16:creationId xmlns:a16="http://schemas.microsoft.com/office/drawing/2014/main" id="{8CBA0A2F-EF02-43A2-9AB2-7C9E811059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725" y="1665289"/>
            <a:ext cx="5006975" cy="4160836"/>
          </a:xfrm>
        </p:spPr>
        <p:txBody>
          <a:bodyPr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50% TEXT + 50% GRAPH</a:t>
            </a:r>
          </a:p>
        </p:txBody>
      </p:sp>
      <p:sp>
        <p:nvSpPr>
          <p:cNvPr id="9" name="Tijdelijke aanduiding voor grafiek 8"/>
          <p:cNvSpPr>
            <a:spLocks noGrp="1"/>
          </p:cNvSpPr>
          <p:nvPr userDrawn="1">
            <p:ph type="chart" sz="quarter" idx="15" hasCustomPrompt="1"/>
          </p:nvPr>
        </p:nvSpPr>
        <p:spPr>
          <a:xfrm>
            <a:off x="6096001" y="1665288"/>
            <a:ext cx="5726110" cy="4151310"/>
          </a:xfrm>
          <a:solidFill>
            <a:schemeClr val="bg1">
              <a:lumMod val="95000"/>
            </a:schemeClr>
          </a:solidFill>
        </p:spPr>
        <p:txBody>
          <a:bodyPr bIns="108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 graph</a:t>
            </a:r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8B19366-2FA2-44F4-9F86-0D8428417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168" name="Subtitel Tekst">
            <a:extLst>
              <a:ext uri="{FF2B5EF4-FFF2-40B4-BE49-F238E27FC236}">
                <a16:creationId xmlns:a16="http://schemas.microsoft.com/office/drawing/2014/main" id="{25147F2B-5813-4EBF-9EB4-484406D18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738833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XT + 50%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 Placeholder 8">
            <a:extLst>
              <a:ext uri="{FF2B5EF4-FFF2-40B4-BE49-F238E27FC236}">
                <a16:creationId xmlns:a16="http://schemas.microsoft.com/office/drawing/2014/main" id="{1231746B-6DBE-4B5C-B6BF-0C4172A8F6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725" y="1665289"/>
            <a:ext cx="5006975" cy="4160836"/>
          </a:xfrm>
        </p:spPr>
        <p:txBody>
          <a:bodyPr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50% TEXT + 50% TABLE</a:t>
            </a:r>
          </a:p>
        </p:txBody>
      </p:sp>
      <p:sp>
        <p:nvSpPr>
          <p:cNvPr id="37" name="Tijdelijke aanduiding voor tabel 36"/>
          <p:cNvSpPr>
            <a:spLocks noGrp="1"/>
          </p:cNvSpPr>
          <p:nvPr>
            <p:ph type="tbl" sz="quarter" idx="15" hasCustomPrompt="1"/>
          </p:nvPr>
        </p:nvSpPr>
        <p:spPr>
          <a:xfrm>
            <a:off x="6096000" y="1655340"/>
            <a:ext cx="5727700" cy="4161259"/>
          </a:xfrm>
          <a:noFill/>
        </p:spPr>
        <p:txBody>
          <a:bodyPr bIns="108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 table</a:t>
            </a:r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9F8A1F2-DD19-49D8-9121-109B15EFF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139" name="Subtitel Tekst">
            <a:extLst>
              <a:ext uri="{FF2B5EF4-FFF2-40B4-BE49-F238E27FC236}">
                <a16:creationId xmlns:a16="http://schemas.microsoft.com/office/drawing/2014/main" id="{7923D64A-9E8D-42C8-821B-1308016464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488191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jdelijke aanduiding voor afbeelding 39">
            <a:extLst>
              <a:ext uri="{FF2B5EF4-FFF2-40B4-BE49-F238E27FC236}">
                <a16:creationId xmlns:a16="http://schemas.microsoft.com/office/drawing/2014/main" id="{6725E4AB-39FC-46ED-8DE6-4C312853629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-102"/>
            <a:ext cx="5896800" cy="63072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an image</a:t>
            </a:r>
          </a:p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2 X IMAGE</a:t>
            </a:r>
          </a:p>
        </p:txBody>
      </p:sp>
      <p:sp>
        <p:nvSpPr>
          <p:cNvPr id="46" name="Tijdelijke aanduiding voor afbeelding 45"/>
          <p:cNvSpPr>
            <a:spLocks noGrp="1"/>
          </p:cNvSpPr>
          <p:nvPr>
            <p:ph type="pic" sz="quarter" idx="15" hasCustomPrompt="1"/>
          </p:nvPr>
        </p:nvSpPr>
        <p:spPr>
          <a:xfrm>
            <a:off x="6292406" y="-1"/>
            <a:ext cx="5900400" cy="630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an image</a:t>
            </a:r>
          </a:p>
          <a:p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3024FE-FC96-438B-B95D-D3F21E669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171" name="Subtitel Tekst">
            <a:extLst>
              <a:ext uri="{FF2B5EF4-FFF2-40B4-BE49-F238E27FC236}">
                <a16:creationId xmlns:a16="http://schemas.microsoft.com/office/drawing/2014/main" id="{6427D448-DAEB-453A-B5E9-799629DCCA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916410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FULL WIDTH IMAGE (FOCUS 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0">
            <a:extLst>
              <a:ext uri="{FF2B5EF4-FFF2-40B4-BE49-F238E27FC236}">
                <a16:creationId xmlns:a16="http://schemas.microsoft.com/office/drawing/2014/main" id="{D3D8C74A-3CD5-2C73-46D1-023D3D348F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308725"/>
          </a:xfrm>
          <a:custGeom>
            <a:avLst/>
            <a:gdLst>
              <a:gd name="connsiteX0" fmla="*/ 12192000 w 12192000"/>
              <a:gd name="connsiteY0" fmla="*/ 4493204 h 6308725"/>
              <a:gd name="connsiteX1" fmla="*/ 12192000 w 12192000"/>
              <a:gd name="connsiteY1" fmla="*/ 6308725 h 6308725"/>
              <a:gd name="connsiteX2" fmla="*/ 11019792 w 12192000"/>
              <a:gd name="connsiteY2" fmla="*/ 6308725 h 6308725"/>
              <a:gd name="connsiteX3" fmla="*/ 10472214 w 12192000"/>
              <a:gd name="connsiteY3" fmla="*/ 3502105 h 6308725"/>
              <a:gd name="connsiteX4" fmla="*/ 11636596 w 12192000"/>
              <a:gd name="connsiteY4" fmla="*/ 5294241 h 6308725"/>
              <a:gd name="connsiteX5" fmla="*/ 10981769 w 12192000"/>
              <a:gd name="connsiteY5" fmla="*/ 6308725 h 6308725"/>
              <a:gd name="connsiteX6" fmla="*/ 8660203 w 12192000"/>
              <a:gd name="connsiteY6" fmla="*/ 6308725 h 6308725"/>
              <a:gd name="connsiteX7" fmla="*/ 10600205 w 12192000"/>
              <a:gd name="connsiteY7" fmla="*/ 0 h 6308725"/>
              <a:gd name="connsiteX8" fmla="*/ 12192000 w 12192000"/>
              <a:gd name="connsiteY8" fmla="*/ 0 h 6308725"/>
              <a:gd name="connsiteX9" fmla="*/ 12192000 w 12192000"/>
              <a:gd name="connsiteY9" fmla="*/ 2451843 h 6308725"/>
              <a:gd name="connsiteX10" fmla="*/ 8236026 w 12192000"/>
              <a:gd name="connsiteY10" fmla="*/ 0 h 6308725"/>
              <a:gd name="connsiteX11" fmla="*/ 10562126 w 12192000"/>
              <a:gd name="connsiteY11" fmla="*/ 0 h 6308725"/>
              <a:gd name="connsiteX12" fmla="*/ 12192000 w 12192000"/>
              <a:gd name="connsiteY12" fmla="*/ 2509952 h 6308725"/>
              <a:gd name="connsiteX13" fmla="*/ 12192000 w 12192000"/>
              <a:gd name="connsiteY13" fmla="*/ 4434148 h 6308725"/>
              <a:gd name="connsiteX14" fmla="*/ 11655580 w 12192000"/>
              <a:gd name="connsiteY14" fmla="*/ 5265130 h 6308725"/>
              <a:gd name="connsiteX15" fmla="*/ 0 w 12192000"/>
              <a:gd name="connsiteY15" fmla="*/ 0 h 6308725"/>
              <a:gd name="connsiteX16" fmla="*/ 8214474 w 12192000"/>
              <a:gd name="connsiteY16" fmla="*/ 0 h 6308725"/>
              <a:gd name="connsiteX17" fmla="*/ 8202935 w 12192000"/>
              <a:gd name="connsiteY17" fmla="*/ 7692 h 6308725"/>
              <a:gd name="connsiteX18" fmla="*/ 10453229 w 12192000"/>
              <a:gd name="connsiteY18" fmla="*/ 3472996 h 6308725"/>
              <a:gd name="connsiteX19" fmla="*/ 8622187 w 12192000"/>
              <a:gd name="connsiteY19" fmla="*/ 6308725 h 6308725"/>
              <a:gd name="connsiteX20" fmla="*/ 0 w 12192000"/>
              <a:gd name="connsiteY20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6308725">
                <a:moveTo>
                  <a:pt x="12192000" y="4493204"/>
                </a:moveTo>
                <a:lnTo>
                  <a:pt x="12192000" y="6308725"/>
                </a:lnTo>
                <a:lnTo>
                  <a:pt x="11019792" y="6308725"/>
                </a:lnTo>
                <a:close/>
                <a:moveTo>
                  <a:pt x="10472214" y="3502105"/>
                </a:moveTo>
                <a:lnTo>
                  <a:pt x="11636596" y="5294241"/>
                </a:lnTo>
                <a:lnTo>
                  <a:pt x="10981769" y="6308725"/>
                </a:lnTo>
                <a:lnTo>
                  <a:pt x="8660203" y="6308725"/>
                </a:lnTo>
                <a:close/>
                <a:moveTo>
                  <a:pt x="10600205" y="0"/>
                </a:moveTo>
                <a:lnTo>
                  <a:pt x="12192000" y="0"/>
                </a:lnTo>
                <a:lnTo>
                  <a:pt x="12192000" y="2451843"/>
                </a:lnTo>
                <a:close/>
                <a:moveTo>
                  <a:pt x="8236026" y="0"/>
                </a:moveTo>
                <a:lnTo>
                  <a:pt x="10562126" y="0"/>
                </a:lnTo>
                <a:lnTo>
                  <a:pt x="12192000" y="2509952"/>
                </a:lnTo>
                <a:lnTo>
                  <a:pt x="12192000" y="4434148"/>
                </a:lnTo>
                <a:lnTo>
                  <a:pt x="11655580" y="5265130"/>
                </a:lnTo>
                <a:close/>
                <a:moveTo>
                  <a:pt x="0" y="0"/>
                </a:moveTo>
                <a:lnTo>
                  <a:pt x="8214474" y="0"/>
                </a:lnTo>
                <a:lnTo>
                  <a:pt x="8202935" y="7692"/>
                </a:lnTo>
                <a:lnTo>
                  <a:pt x="10453229" y="3472996"/>
                </a:lnTo>
                <a:lnTo>
                  <a:pt x="8622187" y="6308725"/>
                </a:lnTo>
                <a:lnTo>
                  <a:pt x="0" y="63087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TO INSERT AN IMAGE</a:t>
            </a:r>
          </a:p>
          <a:p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7853082" y="-279400"/>
            <a:ext cx="4338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TITLE + BULLETS + FULL WIDTH IMAGE (FOCUS GRAPH)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E589EA0-62BE-6A05-E87C-0F7816785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4" y="3292592"/>
            <a:ext cx="8677276" cy="422157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D36C566D-7975-5895-1536-3ACF7BCD47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0725" y="3899017"/>
            <a:ext cx="5375275" cy="1499974"/>
          </a:xfrm>
          <a:prstGeom prst="roundRect">
            <a:avLst>
              <a:gd name="adj" fmla="val 4156"/>
            </a:avLst>
          </a:prstGeom>
          <a:solidFill>
            <a:schemeClr val="bg1"/>
          </a:solidFill>
        </p:spPr>
        <p:txBody>
          <a:bodyPr lIns="180000" tIns="180000" rIns="180000" bIns="180000">
            <a:spAutoFit/>
          </a:bodyPr>
          <a:lstStyle/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 bullet #1</a:t>
            </a:r>
          </a:p>
          <a:p>
            <a:pPr lvl="2"/>
            <a:r>
              <a:rPr lang="en-GB" noProof="0"/>
              <a:t>Sub bullet #2</a:t>
            </a:r>
          </a:p>
        </p:txBody>
      </p:sp>
    </p:spTree>
    <p:extLst>
      <p:ext uri="{BB962C8B-B14F-4D97-AF65-F5344CB8AC3E}">
        <p14:creationId xmlns:p14="http://schemas.microsoft.com/office/powerpoint/2010/main" val="3799865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 GRAPH M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vak 22"/>
          <p:cNvSpPr txBox="1"/>
          <p:nvPr userDrawn="1"/>
        </p:nvSpPr>
        <p:spPr>
          <a:xfrm>
            <a:off x="9305925" y="-279400"/>
            <a:ext cx="288607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 + FOCUS GRAPH MASK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2CD2F8F-66DC-43CF-BC88-5B9CC6404617}"/>
              </a:ext>
            </a:extLst>
          </p:cNvPr>
          <p:cNvSpPr/>
          <p:nvPr userDrawn="1"/>
        </p:nvSpPr>
        <p:spPr>
          <a:xfrm>
            <a:off x="1" y="6319951"/>
            <a:ext cx="12191998" cy="5363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pic>
        <p:nvPicPr>
          <p:cNvPr id="107" name="Graphic 106">
            <a:extLst>
              <a:ext uri="{FF2B5EF4-FFF2-40B4-BE49-F238E27FC236}">
                <a16:creationId xmlns:a16="http://schemas.microsoft.com/office/drawing/2014/main" id="{41739D6F-6CB2-3B49-978E-E8E06F78C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7299" y="6502107"/>
            <a:ext cx="356400" cy="172022"/>
          </a:xfrm>
          <a:prstGeom prst="rect">
            <a:avLst/>
          </a:prstGeom>
        </p:spPr>
      </p:pic>
      <p:sp>
        <p:nvSpPr>
          <p:cNvPr id="308" name="Tijdelijke aanduiding voor dianummer 5">
            <a:extLst>
              <a:ext uri="{FF2B5EF4-FFF2-40B4-BE49-F238E27FC236}">
                <a16:creationId xmlns:a16="http://schemas.microsoft.com/office/drawing/2014/main" id="{A9E84FF8-172B-2444-AEE3-096D417E0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1767" y="6492993"/>
            <a:ext cx="310271" cy="180000"/>
          </a:xfrm>
        </p:spPr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839353A-DF3C-BB16-11B4-0860A42D7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5" y="660534"/>
            <a:ext cx="11099800" cy="27281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F0E11AB-3CCA-D7E5-BA06-7EE7BDC4CF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725" y="1665288"/>
            <a:ext cx="11096625" cy="4160837"/>
          </a:xfrm>
        </p:spPr>
        <p:txBody>
          <a:bodyPr/>
          <a:lstStyle>
            <a:lvl1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4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lvl1pPr>
            <a:lvl2pPr marL="534988" marR="0" indent="-2682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lvl2pPr>
            <a:lvl3pPr marL="800100" marR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4"/>
                </a:solidFill>
              </a:defRPr>
            </a:lvl6pPr>
            <a:lvl7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C51"/>
              </a:buClr>
              <a:buSzTx/>
              <a:buFont typeface="+mj-lt"/>
              <a:buAutoNum type="arabicPeriod"/>
              <a:tabLst/>
              <a:defRPr/>
            </a:lvl7pPr>
            <a:lvl8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C51"/>
              </a:buClr>
              <a:buSzTx/>
              <a:buFont typeface="+mj-lt"/>
              <a:buAutoNum type="alphaLcPeriod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2" name="Tijdelijke aanduiding voor afbeelding 7">
            <a:extLst>
              <a:ext uri="{FF2B5EF4-FFF2-40B4-BE49-F238E27FC236}">
                <a16:creationId xmlns:a16="http://schemas.microsoft.com/office/drawing/2014/main" id="{9481B6EC-037D-FBB9-7154-E4076A5728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14062" y="3438307"/>
            <a:ext cx="3289581" cy="2866619"/>
          </a:xfrm>
          <a:custGeom>
            <a:avLst/>
            <a:gdLst>
              <a:gd name="connsiteX0" fmla="*/ 0 w 1162050"/>
              <a:gd name="connsiteY0" fmla="*/ 942975 h 942975"/>
              <a:gd name="connsiteX1" fmla="*/ 235744 w 1162050"/>
              <a:gd name="connsiteY1" fmla="*/ 0 h 942975"/>
              <a:gd name="connsiteX2" fmla="*/ 1162050 w 1162050"/>
              <a:gd name="connsiteY2" fmla="*/ 0 h 942975"/>
              <a:gd name="connsiteX3" fmla="*/ 926306 w 1162050"/>
              <a:gd name="connsiteY3" fmla="*/ 942975 h 942975"/>
              <a:gd name="connsiteX4" fmla="*/ 0 w 1162050"/>
              <a:gd name="connsiteY4" fmla="*/ 942975 h 942975"/>
              <a:gd name="connsiteX0" fmla="*/ 0 w 1162050"/>
              <a:gd name="connsiteY0" fmla="*/ 1006205 h 1006205"/>
              <a:gd name="connsiteX1" fmla="*/ 269791 w 1162050"/>
              <a:gd name="connsiteY1" fmla="*/ 0 h 1006205"/>
              <a:gd name="connsiteX2" fmla="*/ 1162050 w 1162050"/>
              <a:gd name="connsiteY2" fmla="*/ 63230 h 1006205"/>
              <a:gd name="connsiteX3" fmla="*/ 926306 w 1162050"/>
              <a:gd name="connsiteY3" fmla="*/ 1006205 h 1006205"/>
              <a:gd name="connsiteX4" fmla="*/ 0 w 1162050"/>
              <a:gd name="connsiteY4" fmla="*/ 1006205 h 1006205"/>
              <a:gd name="connsiteX0" fmla="*/ 0 w 3112446"/>
              <a:gd name="connsiteY0" fmla="*/ 3467302 h 3467302"/>
              <a:gd name="connsiteX1" fmla="*/ 2220187 w 3112446"/>
              <a:gd name="connsiteY1" fmla="*/ 0 h 3467302"/>
              <a:gd name="connsiteX2" fmla="*/ 3112446 w 3112446"/>
              <a:gd name="connsiteY2" fmla="*/ 63230 h 3467302"/>
              <a:gd name="connsiteX3" fmla="*/ 2876702 w 3112446"/>
              <a:gd name="connsiteY3" fmla="*/ 1006205 h 3467302"/>
              <a:gd name="connsiteX4" fmla="*/ 0 w 3112446"/>
              <a:gd name="connsiteY4" fmla="*/ 3467302 h 3467302"/>
              <a:gd name="connsiteX0" fmla="*/ 0 w 3112446"/>
              <a:gd name="connsiteY0" fmla="*/ 3467302 h 3467302"/>
              <a:gd name="connsiteX1" fmla="*/ 2220187 w 3112446"/>
              <a:gd name="connsiteY1" fmla="*/ 0 h 3467302"/>
              <a:gd name="connsiteX2" fmla="*/ 3112446 w 3112446"/>
              <a:gd name="connsiteY2" fmla="*/ 63230 h 3467302"/>
              <a:gd name="connsiteX3" fmla="*/ 2910749 w 3112446"/>
              <a:gd name="connsiteY3" fmla="*/ 3452711 h 3467302"/>
              <a:gd name="connsiteX4" fmla="*/ 0 w 3112446"/>
              <a:gd name="connsiteY4" fmla="*/ 3467302 h 3467302"/>
              <a:gd name="connsiteX0" fmla="*/ 0 w 5096889"/>
              <a:gd name="connsiteY0" fmla="*/ 3467302 h 3467302"/>
              <a:gd name="connsiteX1" fmla="*/ 2220187 w 5096889"/>
              <a:gd name="connsiteY1" fmla="*/ 0 h 3467302"/>
              <a:gd name="connsiteX2" fmla="*/ 5096889 w 5096889"/>
              <a:gd name="connsiteY2" fmla="*/ 34047 h 3467302"/>
              <a:gd name="connsiteX3" fmla="*/ 2910749 w 5096889"/>
              <a:gd name="connsiteY3" fmla="*/ 3452711 h 3467302"/>
              <a:gd name="connsiteX4" fmla="*/ 0 w 5096889"/>
              <a:gd name="connsiteY4" fmla="*/ 3467302 h 3467302"/>
              <a:gd name="connsiteX0" fmla="*/ 0 w 5096889"/>
              <a:gd name="connsiteY0" fmla="*/ 3467302 h 3467302"/>
              <a:gd name="connsiteX1" fmla="*/ 2220187 w 5096889"/>
              <a:gd name="connsiteY1" fmla="*/ 0 h 3467302"/>
              <a:gd name="connsiteX2" fmla="*/ 5096889 w 5096889"/>
              <a:gd name="connsiteY2" fmla="*/ 34047 h 3467302"/>
              <a:gd name="connsiteX3" fmla="*/ 2910749 w 5096889"/>
              <a:gd name="connsiteY3" fmla="*/ 3452711 h 3467302"/>
              <a:gd name="connsiteX4" fmla="*/ 0 w 5096889"/>
              <a:gd name="connsiteY4" fmla="*/ 3467302 h 3467302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4864 h 3438119"/>
              <a:gd name="connsiteX3" fmla="*/ 2910749 w 5096889"/>
              <a:gd name="connsiteY3" fmla="*/ 3423528 h 3438119"/>
              <a:gd name="connsiteX4" fmla="*/ 0 w 5096889"/>
              <a:gd name="connsiteY4" fmla="*/ 3438119 h 3438119"/>
              <a:gd name="connsiteX0" fmla="*/ 0 w 5092026"/>
              <a:gd name="connsiteY0" fmla="*/ 3438119 h 3438119"/>
              <a:gd name="connsiteX1" fmla="*/ 2210459 w 5092026"/>
              <a:gd name="connsiteY1" fmla="*/ 0 h 3438119"/>
              <a:gd name="connsiteX2" fmla="*/ 5092026 w 5092026"/>
              <a:gd name="connsiteY2" fmla="*/ 9728 h 3438119"/>
              <a:gd name="connsiteX3" fmla="*/ 2910749 w 5092026"/>
              <a:gd name="connsiteY3" fmla="*/ 3423528 h 3438119"/>
              <a:gd name="connsiteX4" fmla="*/ 0 w 5092026"/>
              <a:gd name="connsiteY4" fmla="*/ 3438119 h 3438119"/>
              <a:gd name="connsiteX0" fmla="*/ 0 w 5092026"/>
              <a:gd name="connsiteY0" fmla="*/ 3438119 h 3438119"/>
              <a:gd name="connsiteX1" fmla="*/ 2210459 w 5092026"/>
              <a:gd name="connsiteY1" fmla="*/ 0 h 3438119"/>
              <a:gd name="connsiteX2" fmla="*/ 5092026 w 5092026"/>
              <a:gd name="connsiteY2" fmla="*/ 9728 h 3438119"/>
              <a:gd name="connsiteX3" fmla="*/ 2881566 w 5092026"/>
              <a:gd name="connsiteY3" fmla="*/ 3433256 h 3438119"/>
              <a:gd name="connsiteX4" fmla="*/ 0 w 5092026"/>
              <a:gd name="connsiteY4" fmla="*/ 3438119 h 3438119"/>
              <a:gd name="connsiteX0" fmla="*/ 0 w 5101753"/>
              <a:gd name="connsiteY0" fmla="*/ 3438119 h 3438119"/>
              <a:gd name="connsiteX1" fmla="*/ 2210459 w 5101753"/>
              <a:gd name="connsiteY1" fmla="*/ 0 h 3438119"/>
              <a:gd name="connsiteX2" fmla="*/ 5101753 w 5101753"/>
              <a:gd name="connsiteY2" fmla="*/ 38911 h 3438119"/>
              <a:gd name="connsiteX3" fmla="*/ 2881566 w 5101753"/>
              <a:gd name="connsiteY3" fmla="*/ 3433256 h 3438119"/>
              <a:gd name="connsiteX4" fmla="*/ 0 w 5101753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2881566 w 5096889"/>
              <a:gd name="connsiteY3" fmla="*/ 3433256 h 3438119"/>
              <a:gd name="connsiteX4" fmla="*/ 0 w 5096889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3650051 w 5096889"/>
              <a:gd name="connsiteY3" fmla="*/ 2246481 h 3438119"/>
              <a:gd name="connsiteX4" fmla="*/ 0 w 5096889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2896157 w 5096889"/>
              <a:gd name="connsiteY3" fmla="*/ 3418664 h 3438119"/>
              <a:gd name="connsiteX4" fmla="*/ 0 w 5096889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2883457 w 5096889"/>
              <a:gd name="connsiteY3" fmla="*/ 3431364 h 3438119"/>
              <a:gd name="connsiteX4" fmla="*/ 0 w 5096889"/>
              <a:gd name="connsiteY4" fmla="*/ 3438119 h 3438119"/>
              <a:gd name="connsiteX0" fmla="*/ 0 w 5092656"/>
              <a:gd name="connsiteY0" fmla="*/ 3438119 h 3438119"/>
              <a:gd name="connsiteX1" fmla="*/ 2210459 w 5092656"/>
              <a:gd name="connsiteY1" fmla="*/ 0 h 3438119"/>
              <a:gd name="connsiteX2" fmla="*/ 5092656 w 5092656"/>
              <a:gd name="connsiteY2" fmla="*/ 15222 h 3438119"/>
              <a:gd name="connsiteX3" fmla="*/ 2883457 w 5092656"/>
              <a:gd name="connsiteY3" fmla="*/ 3431364 h 3438119"/>
              <a:gd name="connsiteX4" fmla="*/ 0 w 5092656"/>
              <a:gd name="connsiteY4" fmla="*/ 3438119 h 3438119"/>
              <a:gd name="connsiteX0" fmla="*/ 0 w 5092656"/>
              <a:gd name="connsiteY0" fmla="*/ 3438119 h 3438119"/>
              <a:gd name="connsiteX1" fmla="*/ 2210459 w 5092656"/>
              <a:gd name="connsiteY1" fmla="*/ 0 h 3438119"/>
              <a:gd name="connsiteX2" fmla="*/ 5092656 w 5092656"/>
              <a:gd name="connsiteY2" fmla="*/ 15222 h 3438119"/>
              <a:gd name="connsiteX3" fmla="*/ 2891924 w 5092656"/>
              <a:gd name="connsiteY3" fmla="*/ 3435597 h 3438119"/>
              <a:gd name="connsiteX4" fmla="*/ 0 w 5092656"/>
              <a:gd name="connsiteY4" fmla="*/ 3438119 h 3438119"/>
              <a:gd name="connsiteX0" fmla="*/ 0 w 3576838"/>
              <a:gd name="connsiteY0" fmla="*/ 3438119 h 3438119"/>
              <a:gd name="connsiteX1" fmla="*/ 2210459 w 3576838"/>
              <a:gd name="connsiteY1" fmla="*/ 0 h 3438119"/>
              <a:gd name="connsiteX2" fmla="*/ 3576838 w 3576838"/>
              <a:gd name="connsiteY2" fmla="*/ 2322701 h 3438119"/>
              <a:gd name="connsiteX3" fmla="*/ 2891924 w 3576838"/>
              <a:gd name="connsiteY3" fmla="*/ 3435597 h 3438119"/>
              <a:gd name="connsiteX4" fmla="*/ 0 w 3576838"/>
              <a:gd name="connsiteY4" fmla="*/ 3438119 h 3438119"/>
              <a:gd name="connsiteX0" fmla="*/ 0 w 3662754"/>
              <a:gd name="connsiteY0" fmla="*/ 3438119 h 3438119"/>
              <a:gd name="connsiteX1" fmla="*/ 2210459 w 3662754"/>
              <a:gd name="connsiteY1" fmla="*/ 0 h 3438119"/>
              <a:gd name="connsiteX2" fmla="*/ 3662754 w 3662754"/>
              <a:gd name="connsiteY2" fmla="*/ 2249058 h 3438119"/>
              <a:gd name="connsiteX3" fmla="*/ 2891924 w 3662754"/>
              <a:gd name="connsiteY3" fmla="*/ 3435597 h 3438119"/>
              <a:gd name="connsiteX4" fmla="*/ 0 w 3662754"/>
              <a:gd name="connsiteY4" fmla="*/ 3438119 h 3438119"/>
              <a:gd name="connsiteX0" fmla="*/ 0 w 3627829"/>
              <a:gd name="connsiteY0" fmla="*/ 3438119 h 3438119"/>
              <a:gd name="connsiteX1" fmla="*/ 2210459 w 3627829"/>
              <a:gd name="connsiteY1" fmla="*/ 0 h 3438119"/>
              <a:gd name="connsiteX2" fmla="*/ 3627829 w 3627829"/>
              <a:gd name="connsiteY2" fmla="*/ 2258583 h 3438119"/>
              <a:gd name="connsiteX3" fmla="*/ 2891924 w 3627829"/>
              <a:gd name="connsiteY3" fmla="*/ 3435597 h 3438119"/>
              <a:gd name="connsiteX4" fmla="*/ 0 w 3627829"/>
              <a:gd name="connsiteY4" fmla="*/ 3438119 h 3438119"/>
              <a:gd name="connsiteX0" fmla="*/ 0 w 3656404"/>
              <a:gd name="connsiteY0" fmla="*/ 3438119 h 3438119"/>
              <a:gd name="connsiteX1" fmla="*/ 2210459 w 3656404"/>
              <a:gd name="connsiteY1" fmla="*/ 0 h 3438119"/>
              <a:gd name="connsiteX2" fmla="*/ 3656404 w 3656404"/>
              <a:gd name="connsiteY2" fmla="*/ 2242708 h 3438119"/>
              <a:gd name="connsiteX3" fmla="*/ 2891924 w 3656404"/>
              <a:gd name="connsiteY3" fmla="*/ 3435597 h 3438119"/>
              <a:gd name="connsiteX4" fmla="*/ 0 w 3656404"/>
              <a:gd name="connsiteY4" fmla="*/ 3438119 h 3438119"/>
              <a:gd name="connsiteX0" fmla="*/ 0 w 3659579"/>
              <a:gd name="connsiteY0" fmla="*/ 3438119 h 3438119"/>
              <a:gd name="connsiteX1" fmla="*/ 2210459 w 3659579"/>
              <a:gd name="connsiteY1" fmla="*/ 0 h 3438119"/>
              <a:gd name="connsiteX2" fmla="*/ 3659579 w 3659579"/>
              <a:gd name="connsiteY2" fmla="*/ 2242708 h 3438119"/>
              <a:gd name="connsiteX3" fmla="*/ 2891924 w 3659579"/>
              <a:gd name="connsiteY3" fmla="*/ 3435597 h 3438119"/>
              <a:gd name="connsiteX4" fmla="*/ 0 w 3659579"/>
              <a:gd name="connsiteY4" fmla="*/ 3438119 h 3438119"/>
              <a:gd name="connsiteX0" fmla="*/ 0 w 3574518"/>
              <a:gd name="connsiteY0" fmla="*/ 3438119 h 3438119"/>
              <a:gd name="connsiteX1" fmla="*/ 2210459 w 3574518"/>
              <a:gd name="connsiteY1" fmla="*/ 0 h 3438119"/>
              <a:gd name="connsiteX2" fmla="*/ 3574518 w 3574518"/>
              <a:gd name="connsiteY2" fmla="*/ 2120434 h 3438119"/>
              <a:gd name="connsiteX3" fmla="*/ 2891924 w 3574518"/>
              <a:gd name="connsiteY3" fmla="*/ 3435597 h 3438119"/>
              <a:gd name="connsiteX4" fmla="*/ 0 w 3574518"/>
              <a:gd name="connsiteY4" fmla="*/ 3438119 h 3438119"/>
              <a:gd name="connsiteX0" fmla="*/ 0 w 3648946"/>
              <a:gd name="connsiteY0" fmla="*/ 3438119 h 3438119"/>
              <a:gd name="connsiteX1" fmla="*/ 2210459 w 3648946"/>
              <a:gd name="connsiteY1" fmla="*/ 0 h 3438119"/>
              <a:gd name="connsiteX2" fmla="*/ 3648946 w 3648946"/>
              <a:gd name="connsiteY2" fmla="*/ 2248025 h 3438119"/>
              <a:gd name="connsiteX3" fmla="*/ 2891924 w 3648946"/>
              <a:gd name="connsiteY3" fmla="*/ 3435597 h 3438119"/>
              <a:gd name="connsiteX4" fmla="*/ 0 w 3648946"/>
              <a:gd name="connsiteY4" fmla="*/ 3438119 h 3438119"/>
              <a:gd name="connsiteX0" fmla="*/ 0 w 3643630"/>
              <a:gd name="connsiteY0" fmla="*/ 3438119 h 3438119"/>
              <a:gd name="connsiteX1" fmla="*/ 2210459 w 3643630"/>
              <a:gd name="connsiteY1" fmla="*/ 0 h 3438119"/>
              <a:gd name="connsiteX2" fmla="*/ 3643630 w 3643630"/>
              <a:gd name="connsiteY2" fmla="*/ 2237392 h 3438119"/>
              <a:gd name="connsiteX3" fmla="*/ 2891924 w 3643630"/>
              <a:gd name="connsiteY3" fmla="*/ 3435597 h 3438119"/>
              <a:gd name="connsiteX4" fmla="*/ 0 w 3643630"/>
              <a:gd name="connsiteY4" fmla="*/ 3438119 h 3438119"/>
              <a:gd name="connsiteX0" fmla="*/ 0 w 3978556"/>
              <a:gd name="connsiteY0" fmla="*/ 3438119 h 3438119"/>
              <a:gd name="connsiteX1" fmla="*/ 2210459 w 3978556"/>
              <a:gd name="connsiteY1" fmla="*/ 0 h 3438119"/>
              <a:gd name="connsiteX2" fmla="*/ 3978556 w 3978556"/>
              <a:gd name="connsiteY2" fmla="*/ 1742978 h 3438119"/>
              <a:gd name="connsiteX3" fmla="*/ 2891924 w 3978556"/>
              <a:gd name="connsiteY3" fmla="*/ 3435597 h 3438119"/>
              <a:gd name="connsiteX4" fmla="*/ 0 w 3978556"/>
              <a:gd name="connsiteY4" fmla="*/ 3438119 h 3438119"/>
              <a:gd name="connsiteX0" fmla="*/ 0 w 3651531"/>
              <a:gd name="connsiteY0" fmla="*/ 3438119 h 3438119"/>
              <a:gd name="connsiteX1" fmla="*/ 2210459 w 3651531"/>
              <a:gd name="connsiteY1" fmla="*/ 0 h 3438119"/>
              <a:gd name="connsiteX2" fmla="*/ 3651531 w 3651531"/>
              <a:gd name="connsiteY2" fmla="*/ 2238278 h 3438119"/>
              <a:gd name="connsiteX3" fmla="*/ 2891924 w 3651531"/>
              <a:gd name="connsiteY3" fmla="*/ 3435597 h 3438119"/>
              <a:gd name="connsiteX4" fmla="*/ 0 w 3651531"/>
              <a:gd name="connsiteY4" fmla="*/ 3438119 h 3438119"/>
              <a:gd name="connsiteX0" fmla="*/ 0 w 3651531"/>
              <a:gd name="connsiteY0" fmla="*/ 3438119 h 3438119"/>
              <a:gd name="connsiteX1" fmla="*/ 2210459 w 3651531"/>
              <a:gd name="connsiteY1" fmla="*/ 0 h 3438119"/>
              <a:gd name="connsiteX2" fmla="*/ 3651531 w 3651531"/>
              <a:gd name="connsiteY2" fmla="*/ 2238278 h 3438119"/>
              <a:gd name="connsiteX3" fmla="*/ 3247524 w 3651531"/>
              <a:gd name="connsiteY3" fmla="*/ 2873622 h 3438119"/>
              <a:gd name="connsiteX4" fmla="*/ 0 w 3651531"/>
              <a:gd name="connsiteY4" fmla="*/ 3438119 h 3438119"/>
              <a:gd name="connsiteX0" fmla="*/ 0 w 3289581"/>
              <a:gd name="connsiteY0" fmla="*/ 2872969 h 2873622"/>
              <a:gd name="connsiteX1" fmla="*/ 1848509 w 3289581"/>
              <a:gd name="connsiteY1" fmla="*/ 0 h 2873622"/>
              <a:gd name="connsiteX2" fmla="*/ 3289581 w 3289581"/>
              <a:gd name="connsiteY2" fmla="*/ 2238278 h 2873622"/>
              <a:gd name="connsiteX3" fmla="*/ 2885574 w 3289581"/>
              <a:gd name="connsiteY3" fmla="*/ 2873622 h 2873622"/>
              <a:gd name="connsiteX4" fmla="*/ 0 w 3289581"/>
              <a:gd name="connsiteY4" fmla="*/ 2872969 h 2873622"/>
              <a:gd name="connsiteX0" fmla="*/ 0 w 3289581"/>
              <a:gd name="connsiteY0" fmla="*/ 2866619 h 2873622"/>
              <a:gd name="connsiteX1" fmla="*/ 1848509 w 3289581"/>
              <a:gd name="connsiteY1" fmla="*/ 0 h 2873622"/>
              <a:gd name="connsiteX2" fmla="*/ 3289581 w 3289581"/>
              <a:gd name="connsiteY2" fmla="*/ 2238278 h 2873622"/>
              <a:gd name="connsiteX3" fmla="*/ 2885574 w 3289581"/>
              <a:gd name="connsiteY3" fmla="*/ 2873622 h 2873622"/>
              <a:gd name="connsiteX4" fmla="*/ 0 w 3289581"/>
              <a:gd name="connsiteY4" fmla="*/ 2866619 h 2873622"/>
              <a:gd name="connsiteX0" fmla="*/ 0 w 3289581"/>
              <a:gd name="connsiteY0" fmla="*/ 2866619 h 2866619"/>
              <a:gd name="connsiteX1" fmla="*/ 1848509 w 3289581"/>
              <a:gd name="connsiteY1" fmla="*/ 0 h 2866619"/>
              <a:gd name="connsiteX2" fmla="*/ 3289581 w 3289581"/>
              <a:gd name="connsiteY2" fmla="*/ 2238278 h 2866619"/>
              <a:gd name="connsiteX3" fmla="*/ 2891924 w 3289581"/>
              <a:gd name="connsiteY3" fmla="*/ 2864097 h 2866619"/>
              <a:gd name="connsiteX4" fmla="*/ 0 w 3289581"/>
              <a:gd name="connsiteY4" fmla="*/ 2866619 h 2866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581" h="2866619">
                <a:moveTo>
                  <a:pt x="0" y="2866619"/>
                </a:moveTo>
                <a:lnTo>
                  <a:pt x="1848509" y="0"/>
                </a:lnTo>
                <a:lnTo>
                  <a:pt x="3289581" y="2238278"/>
                </a:lnTo>
                <a:lnTo>
                  <a:pt x="2891924" y="2864097"/>
                </a:lnTo>
                <a:lnTo>
                  <a:pt x="0" y="2866619"/>
                </a:lnTo>
                <a:close/>
              </a:path>
            </a:pathLst>
          </a:custGeom>
          <a:gradFill>
            <a:gsLst>
              <a:gs pos="100000">
                <a:srgbClr val="00649F"/>
              </a:gs>
              <a:gs pos="46000">
                <a:srgbClr val="004878"/>
              </a:gs>
              <a:gs pos="0">
                <a:schemeClr val="accent1"/>
              </a:gs>
            </a:gsLst>
            <a:lin ang="16800000" scaled="0"/>
          </a:gradFill>
        </p:spPr>
        <p:txBody>
          <a:bodyPr anchor="b"/>
          <a:lstStyle>
            <a:lvl1pPr marL="0" indent="0" algn="ctr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6308CEC7-C2FA-5EDE-836D-361B5471D8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16966" y="-9423"/>
            <a:ext cx="5126787" cy="5691504"/>
          </a:xfrm>
          <a:custGeom>
            <a:avLst/>
            <a:gdLst>
              <a:gd name="connsiteX0" fmla="*/ 0 w 4876800"/>
              <a:gd name="connsiteY0" fmla="*/ 5618163 h 5618163"/>
              <a:gd name="connsiteX1" fmla="*/ 1219200 w 4876800"/>
              <a:gd name="connsiteY1" fmla="*/ 0 h 5618163"/>
              <a:gd name="connsiteX2" fmla="*/ 4876800 w 4876800"/>
              <a:gd name="connsiteY2" fmla="*/ 0 h 5618163"/>
              <a:gd name="connsiteX3" fmla="*/ 3657600 w 4876800"/>
              <a:gd name="connsiteY3" fmla="*/ 5618163 h 5618163"/>
              <a:gd name="connsiteX4" fmla="*/ 0 w 4876800"/>
              <a:gd name="connsiteY4" fmla="*/ 5618163 h 5618163"/>
              <a:gd name="connsiteX0" fmla="*/ 0 w 4082716"/>
              <a:gd name="connsiteY0" fmla="*/ 5618163 h 5618163"/>
              <a:gd name="connsiteX1" fmla="*/ 1219200 w 4082716"/>
              <a:gd name="connsiteY1" fmla="*/ 0 h 5618163"/>
              <a:gd name="connsiteX2" fmla="*/ 4082716 w 4082716"/>
              <a:gd name="connsiteY2" fmla="*/ 0 h 5618163"/>
              <a:gd name="connsiteX3" fmla="*/ 3657600 w 4082716"/>
              <a:gd name="connsiteY3" fmla="*/ 5618163 h 5618163"/>
              <a:gd name="connsiteX4" fmla="*/ 0 w 4082716"/>
              <a:gd name="connsiteY4" fmla="*/ 5618163 h 5618163"/>
              <a:gd name="connsiteX0" fmla="*/ 0 w 6918158"/>
              <a:gd name="connsiteY0" fmla="*/ 5618163 h 5618163"/>
              <a:gd name="connsiteX1" fmla="*/ 1219200 w 6918158"/>
              <a:gd name="connsiteY1" fmla="*/ 0 h 5618163"/>
              <a:gd name="connsiteX2" fmla="*/ 4082716 w 6918158"/>
              <a:gd name="connsiteY2" fmla="*/ 0 h 5618163"/>
              <a:gd name="connsiteX3" fmla="*/ 6918158 w 6918158"/>
              <a:gd name="connsiteY3" fmla="*/ 4306721 h 5618163"/>
              <a:gd name="connsiteX4" fmla="*/ 0 w 6918158"/>
              <a:gd name="connsiteY4" fmla="*/ 5618163 h 5618163"/>
              <a:gd name="connsiteX0" fmla="*/ 3665621 w 5698958"/>
              <a:gd name="connsiteY0" fmla="*/ 5654258 h 5654258"/>
              <a:gd name="connsiteX1" fmla="*/ 0 w 5698958"/>
              <a:gd name="connsiteY1" fmla="*/ 0 h 5654258"/>
              <a:gd name="connsiteX2" fmla="*/ 2863516 w 5698958"/>
              <a:gd name="connsiteY2" fmla="*/ 0 h 5654258"/>
              <a:gd name="connsiteX3" fmla="*/ 5698958 w 5698958"/>
              <a:gd name="connsiteY3" fmla="*/ 4306721 h 5654258"/>
              <a:gd name="connsiteX4" fmla="*/ 3665621 w 5698958"/>
              <a:gd name="connsiteY4" fmla="*/ 5654258 h 5654258"/>
              <a:gd name="connsiteX0" fmla="*/ 3665621 w 5097379"/>
              <a:gd name="connsiteY0" fmla="*/ 5654258 h 5654258"/>
              <a:gd name="connsiteX1" fmla="*/ 0 w 5097379"/>
              <a:gd name="connsiteY1" fmla="*/ 0 h 5654258"/>
              <a:gd name="connsiteX2" fmla="*/ 2863516 w 5097379"/>
              <a:gd name="connsiteY2" fmla="*/ 0 h 5654258"/>
              <a:gd name="connsiteX3" fmla="*/ 5097379 w 5097379"/>
              <a:gd name="connsiteY3" fmla="*/ 3452479 h 5654258"/>
              <a:gd name="connsiteX4" fmla="*/ 3665621 w 5097379"/>
              <a:gd name="connsiteY4" fmla="*/ 5654258 h 5654258"/>
              <a:gd name="connsiteX0" fmla="*/ 3665621 w 5097379"/>
              <a:gd name="connsiteY0" fmla="*/ 5721991 h 5721991"/>
              <a:gd name="connsiteX1" fmla="*/ 0 w 5097379"/>
              <a:gd name="connsiteY1" fmla="*/ 67733 h 5721991"/>
              <a:gd name="connsiteX2" fmla="*/ 2821183 w 5097379"/>
              <a:gd name="connsiteY2" fmla="*/ 0 h 5721991"/>
              <a:gd name="connsiteX3" fmla="*/ 5097379 w 5097379"/>
              <a:gd name="connsiteY3" fmla="*/ 3520212 h 5721991"/>
              <a:gd name="connsiteX4" fmla="*/ 3665621 w 5097379"/>
              <a:gd name="connsiteY4" fmla="*/ 5721991 h 5721991"/>
              <a:gd name="connsiteX0" fmla="*/ 3682554 w 5114312"/>
              <a:gd name="connsiteY0" fmla="*/ 5874392 h 5874392"/>
              <a:gd name="connsiteX1" fmla="*/ 0 w 5114312"/>
              <a:gd name="connsiteY1" fmla="*/ 0 h 5874392"/>
              <a:gd name="connsiteX2" fmla="*/ 2838116 w 5114312"/>
              <a:gd name="connsiteY2" fmla="*/ 152401 h 5874392"/>
              <a:gd name="connsiteX3" fmla="*/ 5114312 w 5114312"/>
              <a:gd name="connsiteY3" fmla="*/ 3672613 h 5874392"/>
              <a:gd name="connsiteX4" fmla="*/ 3682554 w 5114312"/>
              <a:gd name="connsiteY4" fmla="*/ 5874392 h 5874392"/>
              <a:gd name="connsiteX0" fmla="*/ 3674088 w 5105846"/>
              <a:gd name="connsiteY0" fmla="*/ 5721991 h 5721991"/>
              <a:gd name="connsiteX1" fmla="*/ 0 w 5105846"/>
              <a:gd name="connsiteY1" fmla="*/ 50799 h 5721991"/>
              <a:gd name="connsiteX2" fmla="*/ 2829650 w 5105846"/>
              <a:gd name="connsiteY2" fmla="*/ 0 h 5721991"/>
              <a:gd name="connsiteX3" fmla="*/ 5105846 w 5105846"/>
              <a:gd name="connsiteY3" fmla="*/ 3520212 h 5721991"/>
              <a:gd name="connsiteX4" fmla="*/ 3674088 w 5105846"/>
              <a:gd name="connsiteY4" fmla="*/ 5721991 h 5721991"/>
              <a:gd name="connsiteX0" fmla="*/ 3674088 w 5105846"/>
              <a:gd name="connsiteY0" fmla="*/ 5671192 h 5671192"/>
              <a:gd name="connsiteX1" fmla="*/ 0 w 5105846"/>
              <a:gd name="connsiteY1" fmla="*/ 0 h 5671192"/>
              <a:gd name="connsiteX2" fmla="*/ 2846583 w 5105846"/>
              <a:gd name="connsiteY2" fmla="*/ 1 h 5671192"/>
              <a:gd name="connsiteX3" fmla="*/ 5105846 w 5105846"/>
              <a:gd name="connsiteY3" fmla="*/ 3469413 h 5671192"/>
              <a:gd name="connsiteX4" fmla="*/ 3674088 w 5105846"/>
              <a:gd name="connsiteY4" fmla="*/ 5671192 h 5671192"/>
              <a:gd name="connsiteX0" fmla="*/ 3674088 w 5105846"/>
              <a:gd name="connsiteY0" fmla="*/ 5671192 h 5671192"/>
              <a:gd name="connsiteX1" fmla="*/ 0 w 5105846"/>
              <a:gd name="connsiteY1" fmla="*/ 0 h 5671192"/>
              <a:gd name="connsiteX2" fmla="*/ 2617983 w 5105846"/>
              <a:gd name="connsiteY2" fmla="*/ 25401 h 5671192"/>
              <a:gd name="connsiteX3" fmla="*/ 5105846 w 5105846"/>
              <a:gd name="connsiteY3" fmla="*/ 3469413 h 5671192"/>
              <a:gd name="connsiteX4" fmla="*/ 3674088 w 5105846"/>
              <a:gd name="connsiteY4" fmla="*/ 5671192 h 5671192"/>
              <a:gd name="connsiteX0" fmla="*/ 3674088 w 5105846"/>
              <a:gd name="connsiteY0" fmla="*/ 5671192 h 5671192"/>
              <a:gd name="connsiteX1" fmla="*/ 0 w 5105846"/>
              <a:gd name="connsiteY1" fmla="*/ 0 h 5671192"/>
              <a:gd name="connsiteX2" fmla="*/ 2863516 w 5105846"/>
              <a:gd name="connsiteY2" fmla="*/ 1 h 5671192"/>
              <a:gd name="connsiteX3" fmla="*/ 5105846 w 5105846"/>
              <a:gd name="connsiteY3" fmla="*/ 3469413 h 5671192"/>
              <a:gd name="connsiteX4" fmla="*/ 3674088 w 5105846"/>
              <a:gd name="connsiteY4" fmla="*/ 5671192 h 5671192"/>
              <a:gd name="connsiteX0" fmla="*/ 3606355 w 5105846"/>
              <a:gd name="connsiteY0" fmla="*/ 5620392 h 5620392"/>
              <a:gd name="connsiteX1" fmla="*/ 0 w 5105846"/>
              <a:gd name="connsiteY1" fmla="*/ 0 h 5620392"/>
              <a:gd name="connsiteX2" fmla="*/ 2863516 w 5105846"/>
              <a:gd name="connsiteY2" fmla="*/ 1 h 5620392"/>
              <a:gd name="connsiteX3" fmla="*/ 5105846 w 5105846"/>
              <a:gd name="connsiteY3" fmla="*/ 3469413 h 5620392"/>
              <a:gd name="connsiteX4" fmla="*/ 3606355 w 5105846"/>
              <a:gd name="connsiteY4" fmla="*/ 5620392 h 5620392"/>
              <a:gd name="connsiteX0" fmla="*/ 3707955 w 5105846"/>
              <a:gd name="connsiteY0" fmla="*/ 5628859 h 5628859"/>
              <a:gd name="connsiteX1" fmla="*/ 0 w 5105846"/>
              <a:gd name="connsiteY1" fmla="*/ 0 h 5628859"/>
              <a:gd name="connsiteX2" fmla="*/ 2863516 w 5105846"/>
              <a:gd name="connsiteY2" fmla="*/ 1 h 5628859"/>
              <a:gd name="connsiteX3" fmla="*/ 5105846 w 5105846"/>
              <a:gd name="connsiteY3" fmla="*/ 3469413 h 5628859"/>
              <a:gd name="connsiteX4" fmla="*/ 3707955 w 5105846"/>
              <a:gd name="connsiteY4" fmla="*/ 5628859 h 5628859"/>
              <a:gd name="connsiteX0" fmla="*/ 3665622 w 5105846"/>
              <a:gd name="connsiteY0" fmla="*/ 5662726 h 5662726"/>
              <a:gd name="connsiteX1" fmla="*/ 0 w 5105846"/>
              <a:gd name="connsiteY1" fmla="*/ 0 h 5662726"/>
              <a:gd name="connsiteX2" fmla="*/ 2863516 w 5105846"/>
              <a:gd name="connsiteY2" fmla="*/ 1 h 5662726"/>
              <a:gd name="connsiteX3" fmla="*/ 5105846 w 5105846"/>
              <a:gd name="connsiteY3" fmla="*/ 3469413 h 5662726"/>
              <a:gd name="connsiteX4" fmla="*/ 3665622 w 5105846"/>
              <a:gd name="connsiteY4" fmla="*/ 5662726 h 5662726"/>
              <a:gd name="connsiteX0" fmla="*/ 3665622 w 4911112"/>
              <a:gd name="connsiteY0" fmla="*/ 5662726 h 5662726"/>
              <a:gd name="connsiteX1" fmla="*/ 0 w 4911112"/>
              <a:gd name="connsiteY1" fmla="*/ 0 h 5662726"/>
              <a:gd name="connsiteX2" fmla="*/ 2863516 w 4911112"/>
              <a:gd name="connsiteY2" fmla="*/ 1 h 5662726"/>
              <a:gd name="connsiteX3" fmla="*/ 4911112 w 4911112"/>
              <a:gd name="connsiteY3" fmla="*/ 3545613 h 5662726"/>
              <a:gd name="connsiteX4" fmla="*/ 3665622 w 4911112"/>
              <a:gd name="connsiteY4" fmla="*/ 5662726 h 5662726"/>
              <a:gd name="connsiteX0" fmla="*/ 3665622 w 5088912"/>
              <a:gd name="connsiteY0" fmla="*/ 5662726 h 5662726"/>
              <a:gd name="connsiteX1" fmla="*/ 0 w 5088912"/>
              <a:gd name="connsiteY1" fmla="*/ 0 h 5662726"/>
              <a:gd name="connsiteX2" fmla="*/ 2863516 w 5088912"/>
              <a:gd name="connsiteY2" fmla="*/ 1 h 5662726"/>
              <a:gd name="connsiteX3" fmla="*/ 5088912 w 5088912"/>
              <a:gd name="connsiteY3" fmla="*/ 3410147 h 5662726"/>
              <a:gd name="connsiteX4" fmla="*/ 3665622 w 5088912"/>
              <a:gd name="connsiteY4" fmla="*/ 5662726 h 5662726"/>
              <a:gd name="connsiteX0" fmla="*/ 3665622 w 5105846"/>
              <a:gd name="connsiteY0" fmla="*/ 5662726 h 5662726"/>
              <a:gd name="connsiteX1" fmla="*/ 0 w 5105846"/>
              <a:gd name="connsiteY1" fmla="*/ 0 h 5662726"/>
              <a:gd name="connsiteX2" fmla="*/ 2863516 w 5105846"/>
              <a:gd name="connsiteY2" fmla="*/ 1 h 5662726"/>
              <a:gd name="connsiteX3" fmla="*/ 5105846 w 5105846"/>
              <a:gd name="connsiteY3" fmla="*/ 3444014 h 5662726"/>
              <a:gd name="connsiteX4" fmla="*/ 3665622 w 5105846"/>
              <a:gd name="connsiteY4" fmla="*/ 5662726 h 5662726"/>
              <a:gd name="connsiteX0" fmla="*/ 3670486 w 5105846"/>
              <a:gd name="connsiteY0" fmla="*/ 5672454 h 5672454"/>
              <a:gd name="connsiteX1" fmla="*/ 0 w 5105846"/>
              <a:gd name="connsiteY1" fmla="*/ 0 h 5672454"/>
              <a:gd name="connsiteX2" fmla="*/ 2863516 w 5105846"/>
              <a:gd name="connsiteY2" fmla="*/ 1 h 5672454"/>
              <a:gd name="connsiteX3" fmla="*/ 5105846 w 5105846"/>
              <a:gd name="connsiteY3" fmla="*/ 3444014 h 5672454"/>
              <a:gd name="connsiteX4" fmla="*/ 3670486 w 5105846"/>
              <a:gd name="connsiteY4" fmla="*/ 5672454 h 5672454"/>
              <a:gd name="connsiteX0" fmla="*/ 3685077 w 5120437"/>
              <a:gd name="connsiteY0" fmla="*/ 5672454 h 5672454"/>
              <a:gd name="connsiteX1" fmla="*/ 0 w 5120437"/>
              <a:gd name="connsiteY1" fmla="*/ 0 h 5672454"/>
              <a:gd name="connsiteX2" fmla="*/ 2878107 w 5120437"/>
              <a:gd name="connsiteY2" fmla="*/ 1 h 5672454"/>
              <a:gd name="connsiteX3" fmla="*/ 5120437 w 5120437"/>
              <a:gd name="connsiteY3" fmla="*/ 3444014 h 5672454"/>
              <a:gd name="connsiteX4" fmla="*/ 3685077 w 5120437"/>
              <a:gd name="connsiteY4" fmla="*/ 5672454 h 5672454"/>
              <a:gd name="connsiteX0" fmla="*/ 3691427 w 5126787"/>
              <a:gd name="connsiteY0" fmla="*/ 5685154 h 5685154"/>
              <a:gd name="connsiteX1" fmla="*/ 0 w 5126787"/>
              <a:gd name="connsiteY1" fmla="*/ 0 h 5685154"/>
              <a:gd name="connsiteX2" fmla="*/ 2884457 w 5126787"/>
              <a:gd name="connsiteY2" fmla="*/ 12701 h 5685154"/>
              <a:gd name="connsiteX3" fmla="*/ 5126787 w 5126787"/>
              <a:gd name="connsiteY3" fmla="*/ 3456714 h 5685154"/>
              <a:gd name="connsiteX4" fmla="*/ 3691427 w 5126787"/>
              <a:gd name="connsiteY4" fmla="*/ 5685154 h 5685154"/>
              <a:gd name="connsiteX0" fmla="*/ 3691427 w 5126787"/>
              <a:gd name="connsiteY0" fmla="*/ 5685154 h 5685154"/>
              <a:gd name="connsiteX1" fmla="*/ 0 w 5126787"/>
              <a:gd name="connsiteY1" fmla="*/ 0 h 5685154"/>
              <a:gd name="connsiteX2" fmla="*/ 2874932 w 5126787"/>
              <a:gd name="connsiteY2" fmla="*/ 1 h 5685154"/>
              <a:gd name="connsiteX3" fmla="*/ 5126787 w 5126787"/>
              <a:gd name="connsiteY3" fmla="*/ 3456714 h 5685154"/>
              <a:gd name="connsiteX4" fmla="*/ 3691427 w 5126787"/>
              <a:gd name="connsiteY4" fmla="*/ 5685154 h 5685154"/>
              <a:gd name="connsiteX0" fmla="*/ 3691427 w 5126787"/>
              <a:gd name="connsiteY0" fmla="*/ 5685154 h 5685154"/>
              <a:gd name="connsiteX1" fmla="*/ 0 w 5126787"/>
              <a:gd name="connsiteY1" fmla="*/ 0 h 5685154"/>
              <a:gd name="connsiteX2" fmla="*/ 2874932 w 5126787"/>
              <a:gd name="connsiteY2" fmla="*/ 1 h 5685154"/>
              <a:gd name="connsiteX3" fmla="*/ 5126787 w 5126787"/>
              <a:gd name="connsiteY3" fmla="*/ 3456714 h 5685154"/>
              <a:gd name="connsiteX4" fmla="*/ 3691427 w 5126787"/>
              <a:gd name="connsiteY4" fmla="*/ 5685154 h 5685154"/>
              <a:gd name="connsiteX0" fmla="*/ 3685077 w 5126787"/>
              <a:gd name="connsiteY0" fmla="*/ 5691504 h 5691504"/>
              <a:gd name="connsiteX1" fmla="*/ 0 w 5126787"/>
              <a:gd name="connsiteY1" fmla="*/ 0 h 5691504"/>
              <a:gd name="connsiteX2" fmla="*/ 2874932 w 5126787"/>
              <a:gd name="connsiteY2" fmla="*/ 1 h 5691504"/>
              <a:gd name="connsiteX3" fmla="*/ 5126787 w 5126787"/>
              <a:gd name="connsiteY3" fmla="*/ 3456714 h 5691504"/>
              <a:gd name="connsiteX4" fmla="*/ 3685077 w 5126787"/>
              <a:gd name="connsiteY4" fmla="*/ 5691504 h 5691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6787" h="5691504">
                <a:moveTo>
                  <a:pt x="3685077" y="5691504"/>
                </a:moveTo>
                <a:lnTo>
                  <a:pt x="0" y="0"/>
                </a:lnTo>
                <a:lnTo>
                  <a:pt x="2874932" y="1"/>
                </a:lnTo>
                <a:lnTo>
                  <a:pt x="5126787" y="3456714"/>
                </a:lnTo>
                <a:lnTo>
                  <a:pt x="3685077" y="5691504"/>
                </a:lnTo>
                <a:close/>
              </a:path>
            </a:pathLst>
          </a:custGeom>
          <a:gradFill flip="none" rotWithShape="1">
            <a:gsLst>
              <a:gs pos="100000">
                <a:srgbClr val="00649F"/>
              </a:gs>
              <a:gs pos="46000">
                <a:srgbClr val="004878"/>
              </a:gs>
              <a:gs pos="0">
                <a:schemeClr val="accent1"/>
              </a:gs>
            </a:gsLst>
            <a:lin ang="13500000" scaled="1"/>
            <a:tileRect/>
          </a:gradFill>
        </p:spPr>
        <p:txBody>
          <a:bodyPr/>
          <a:lstStyle>
            <a:lvl1pPr marL="0" indent="0" algn="l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3" name="Subtitel Tekst">
            <a:extLst>
              <a:ext uri="{FF2B5EF4-FFF2-40B4-BE49-F238E27FC236}">
                <a16:creationId xmlns:a16="http://schemas.microsoft.com/office/drawing/2014/main" id="{3483B5F9-11DA-197C-A251-55982FF667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6628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273087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FULL WIDTH IMAGE (BLU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65C6FA4-F1E7-FDBC-3DAD-4106DAE172E7}"/>
              </a:ext>
            </a:extLst>
          </p:cNvPr>
          <p:cNvSpPr/>
          <p:nvPr userDrawn="1"/>
        </p:nvSpPr>
        <p:spPr>
          <a:xfrm>
            <a:off x="0" y="0"/>
            <a:ext cx="12192000" cy="6308723"/>
          </a:xfrm>
          <a:prstGeom prst="rect">
            <a:avLst/>
          </a:prstGeom>
          <a:gradFill>
            <a:gsLst>
              <a:gs pos="100000">
                <a:srgbClr val="00649F"/>
              </a:gs>
              <a:gs pos="75000">
                <a:srgbClr val="004878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7383294" y="-279400"/>
            <a:ext cx="48087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TITLE + BULLETS + FULL WIDTH IMAGE (BLUE BACKGROUND)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DBEF8052-9381-83FB-997F-F5B5B26F863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12192000" cy="6308725"/>
          </a:xfrm>
        </p:spPr>
        <p:txBody>
          <a:bodyPr anchor="ctr"/>
          <a:lstStyle>
            <a:lvl1pPr marL="0" indent="0" algn="ctr">
              <a:lnSpc>
                <a:spcPct val="3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the icon to insert an image</a:t>
            </a:r>
          </a:p>
          <a:p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724" y="3292592"/>
            <a:ext cx="8677276" cy="422157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6801D92-1D82-B2E2-368C-F993CD1ED8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0725" y="3899017"/>
            <a:ext cx="5375275" cy="1499974"/>
          </a:xfrm>
          <a:prstGeom prst="roundRect">
            <a:avLst>
              <a:gd name="adj" fmla="val 4156"/>
            </a:avLst>
          </a:prstGeom>
          <a:solidFill>
            <a:schemeClr val="bg1"/>
          </a:solidFill>
        </p:spPr>
        <p:txBody>
          <a:bodyPr lIns="180000" tIns="180000" rIns="180000" bIns="180000">
            <a:spAutoFit/>
          </a:bodyPr>
          <a:lstStyle/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 bullet #1</a:t>
            </a:r>
          </a:p>
          <a:p>
            <a:pPr lvl="2"/>
            <a:r>
              <a:rPr lang="en-GB" noProof="0"/>
              <a:t>Sub bullet #2</a:t>
            </a:r>
          </a:p>
        </p:txBody>
      </p:sp>
    </p:spTree>
    <p:extLst>
      <p:ext uri="{BB962C8B-B14F-4D97-AF65-F5344CB8AC3E}">
        <p14:creationId xmlns:p14="http://schemas.microsoft.com/office/powerpoint/2010/main" val="374252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(FOCUS 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0">
            <a:extLst>
              <a:ext uri="{FF2B5EF4-FFF2-40B4-BE49-F238E27FC236}">
                <a16:creationId xmlns:a16="http://schemas.microsoft.com/office/drawing/2014/main" id="{D3D8C74A-3CD5-2C73-46D1-023D3D348F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308725"/>
          </a:xfrm>
          <a:custGeom>
            <a:avLst/>
            <a:gdLst>
              <a:gd name="connsiteX0" fmla="*/ 12192000 w 12192000"/>
              <a:gd name="connsiteY0" fmla="*/ 4493204 h 6308725"/>
              <a:gd name="connsiteX1" fmla="*/ 12192000 w 12192000"/>
              <a:gd name="connsiteY1" fmla="*/ 6308725 h 6308725"/>
              <a:gd name="connsiteX2" fmla="*/ 11019792 w 12192000"/>
              <a:gd name="connsiteY2" fmla="*/ 6308725 h 6308725"/>
              <a:gd name="connsiteX3" fmla="*/ 10472214 w 12192000"/>
              <a:gd name="connsiteY3" fmla="*/ 3502105 h 6308725"/>
              <a:gd name="connsiteX4" fmla="*/ 11636596 w 12192000"/>
              <a:gd name="connsiteY4" fmla="*/ 5294241 h 6308725"/>
              <a:gd name="connsiteX5" fmla="*/ 10981769 w 12192000"/>
              <a:gd name="connsiteY5" fmla="*/ 6308725 h 6308725"/>
              <a:gd name="connsiteX6" fmla="*/ 8660203 w 12192000"/>
              <a:gd name="connsiteY6" fmla="*/ 6308725 h 6308725"/>
              <a:gd name="connsiteX7" fmla="*/ 10600205 w 12192000"/>
              <a:gd name="connsiteY7" fmla="*/ 0 h 6308725"/>
              <a:gd name="connsiteX8" fmla="*/ 12192000 w 12192000"/>
              <a:gd name="connsiteY8" fmla="*/ 0 h 6308725"/>
              <a:gd name="connsiteX9" fmla="*/ 12192000 w 12192000"/>
              <a:gd name="connsiteY9" fmla="*/ 2451843 h 6308725"/>
              <a:gd name="connsiteX10" fmla="*/ 8236026 w 12192000"/>
              <a:gd name="connsiteY10" fmla="*/ 0 h 6308725"/>
              <a:gd name="connsiteX11" fmla="*/ 10562126 w 12192000"/>
              <a:gd name="connsiteY11" fmla="*/ 0 h 6308725"/>
              <a:gd name="connsiteX12" fmla="*/ 12192000 w 12192000"/>
              <a:gd name="connsiteY12" fmla="*/ 2509952 h 6308725"/>
              <a:gd name="connsiteX13" fmla="*/ 12192000 w 12192000"/>
              <a:gd name="connsiteY13" fmla="*/ 4434148 h 6308725"/>
              <a:gd name="connsiteX14" fmla="*/ 11655580 w 12192000"/>
              <a:gd name="connsiteY14" fmla="*/ 5265130 h 6308725"/>
              <a:gd name="connsiteX15" fmla="*/ 0 w 12192000"/>
              <a:gd name="connsiteY15" fmla="*/ 0 h 6308725"/>
              <a:gd name="connsiteX16" fmla="*/ 8214474 w 12192000"/>
              <a:gd name="connsiteY16" fmla="*/ 0 h 6308725"/>
              <a:gd name="connsiteX17" fmla="*/ 8202935 w 12192000"/>
              <a:gd name="connsiteY17" fmla="*/ 7692 h 6308725"/>
              <a:gd name="connsiteX18" fmla="*/ 10453229 w 12192000"/>
              <a:gd name="connsiteY18" fmla="*/ 3472996 h 6308725"/>
              <a:gd name="connsiteX19" fmla="*/ 8622187 w 12192000"/>
              <a:gd name="connsiteY19" fmla="*/ 6308725 h 6308725"/>
              <a:gd name="connsiteX20" fmla="*/ 0 w 12192000"/>
              <a:gd name="connsiteY20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6308725">
                <a:moveTo>
                  <a:pt x="12192000" y="4493204"/>
                </a:moveTo>
                <a:lnTo>
                  <a:pt x="12192000" y="6308725"/>
                </a:lnTo>
                <a:lnTo>
                  <a:pt x="11019792" y="6308725"/>
                </a:lnTo>
                <a:close/>
                <a:moveTo>
                  <a:pt x="10472214" y="3502105"/>
                </a:moveTo>
                <a:lnTo>
                  <a:pt x="11636596" y="5294241"/>
                </a:lnTo>
                <a:lnTo>
                  <a:pt x="10981769" y="6308725"/>
                </a:lnTo>
                <a:lnTo>
                  <a:pt x="8660203" y="6308725"/>
                </a:lnTo>
                <a:close/>
                <a:moveTo>
                  <a:pt x="10600205" y="0"/>
                </a:moveTo>
                <a:lnTo>
                  <a:pt x="12192000" y="0"/>
                </a:lnTo>
                <a:lnTo>
                  <a:pt x="12192000" y="2451843"/>
                </a:lnTo>
                <a:close/>
                <a:moveTo>
                  <a:pt x="8236026" y="0"/>
                </a:moveTo>
                <a:lnTo>
                  <a:pt x="10562126" y="0"/>
                </a:lnTo>
                <a:lnTo>
                  <a:pt x="12192000" y="2509952"/>
                </a:lnTo>
                <a:lnTo>
                  <a:pt x="12192000" y="4434148"/>
                </a:lnTo>
                <a:lnTo>
                  <a:pt x="11655580" y="5265130"/>
                </a:lnTo>
                <a:close/>
                <a:moveTo>
                  <a:pt x="0" y="0"/>
                </a:moveTo>
                <a:lnTo>
                  <a:pt x="8214474" y="0"/>
                </a:lnTo>
                <a:lnTo>
                  <a:pt x="8202935" y="7692"/>
                </a:lnTo>
                <a:lnTo>
                  <a:pt x="10453229" y="3472996"/>
                </a:lnTo>
                <a:lnTo>
                  <a:pt x="8622187" y="6308725"/>
                </a:lnTo>
                <a:lnTo>
                  <a:pt x="0" y="63087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an image</a:t>
            </a:r>
          </a:p>
          <a:p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7950200" y="-279400"/>
            <a:ext cx="4241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FULL WIDTH IMAGE (FOCUS GRAPH)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662400"/>
            <a:ext cx="8677276" cy="422157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258031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308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an image</a:t>
            </a:r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8242300" y="-279400"/>
            <a:ext cx="394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FULL WIDTH IMAGE</a:t>
            </a:r>
          </a:p>
        </p:txBody>
      </p:sp>
      <p:sp>
        <p:nvSpPr>
          <p:cNvPr id="66" name="Subtitel Tekst">
            <a:extLst>
              <a:ext uri="{FF2B5EF4-FFF2-40B4-BE49-F238E27FC236}">
                <a16:creationId xmlns:a16="http://schemas.microsoft.com/office/drawing/2014/main" id="{80A2AAE9-8CEA-44F0-B2E6-DAE4E6738B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chemeClr val="bg1"/>
                </a:solidFill>
                <a:effectLst/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362367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Media Placeholder 108">
            <a:extLst>
              <a:ext uri="{FF2B5EF4-FFF2-40B4-BE49-F238E27FC236}">
                <a16:creationId xmlns:a16="http://schemas.microsoft.com/office/drawing/2014/main" id="{32F76C57-7720-9A45-B3AB-313DB3B78DDB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-5749" y="-2262"/>
            <a:ext cx="12214225" cy="6858000"/>
          </a:xfrm>
          <a:custGeom>
            <a:avLst/>
            <a:gdLst>
              <a:gd name="connsiteX0" fmla="*/ 11445074 w 12192000"/>
              <a:gd name="connsiteY0" fmla="*/ 6502107 h 6858000"/>
              <a:gd name="connsiteX1" fmla="*/ 11470093 w 12192000"/>
              <a:gd name="connsiteY1" fmla="*/ 6673916 h 6858000"/>
              <a:gd name="connsiteX2" fmla="*/ 11537168 w 12192000"/>
              <a:gd name="connsiteY2" fmla="*/ 6673916 h 6858000"/>
              <a:gd name="connsiteX3" fmla="*/ 11540019 w 12192000"/>
              <a:gd name="connsiteY3" fmla="*/ 6648894 h 6858000"/>
              <a:gd name="connsiteX4" fmla="*/ 11547075 w 12192000"/>
              <a:gd name="connsiteY4" fmla="*/ 6648894 h 6858000"/>
              <a:gd name="connsiteX5" fmla="*/ 11547075 w 12192000"/>
              <a:gd name="connsiteY5" fmla="*/ 6673916 h 6858000"/>
              <a:gd name="connsiteX6" fmla="*/ 11616217 w 12192000"/>
              <a:gd name="connsiteY6" fmla="*/ 6673916 h 6858000"/>
              <a:gd name="connsiteX7" fmla="*/ 11634179 w 12192000"/>
              <a:gd name="connsiteY7" fmla="*/ 6655150 h 6858000"/>
              <a:gd name="connsiteX8" fmla="*/ 11634179 w 12192000"/>
              <a:gd name="connsiteY8" fmla="*/ 6673916 h 6858000"/>
              <a:gd name="connsiteX9" fmla="*/ 11708524 w 12192000"/>
              <a:gd name="connsiteY9" fmla="*/ 6673916 h 6858000"/>
              <a:gd name="connsiteX10" fmla="*/ 11708595 w 12192000"/>
              <a:gd name="connsiteY10" fmla="*/ 6648965 h 6858000"/>
              <a:gd name="connsiteX11" fmla="*/ 11801473 w 12192000"/>
              <a:gd name="connsiteY11" fmla="*/ 6648965 h 6858000"/>
              <a:gd name="connsiteX12" fmla="*/ 11801473 w 12192000"/>
              <a:gd name="connsiteY12" fmla="*/ 6527697 h 6858000"/>
              <a:gd name="connsiteX13" fmla="*/ 11674239 w 12192000"/>
              <a:gd name="connsiteY13" fmla="*/ 6527697 h 6858000"/>
              <a:gd name="connsiteX14" fmla="*/ 11674239 w 12192000"/>
              <a:gd name="connsiteY14" fmla="*/ 6502107 h 6858000"/>
              <a:gd name="connsiteX15" fmla="*/ 11669320 w 12192000"/>
              <a:gd name="connsiteY15" fmla="*/ 6502107 h 6858000"/>
              <a:gd name="connsiteX16" fmla="*/ 11634179 w 12192000"/>
              <a:gd name="connsiteY16" fmla="*/ 6502107 h 6858000"/>
              <a:gd name="connsiteX17" fmla="*/ 11634179 w 12192000"/>
              <a:gd name="connsiteY17" fmla="*/ 6521228 h 6858000"/>
              <a:gd name="connsiteX18" fmla="*/ 11616217 w 12192000"/>
              <a:gd name="connsiteY18" fmla="*/ 6502107 h 6858000"/>
              <a:gd name="connsiteX19" fmla="*/ 11517637 w 12192000"/>
              <a:gd name="connsiteY19" fmla="*/ 6502107 h 6858000"/>
              <a:gd name="connsiteX20" fmla="*/ 11514429 w 12192000"/>
              <a:gd name="connsiteY20" fmla="*/ 6527626 h 6858000"/>
              <a:gd name="connsiteX21" fmla="*/ 11490337 w 12192000"/>
              <a:gd name="connsiteY21" fmla="*/ 6527626 h 6858000"/>
              <a:gd name="connsiteX22" fmla="*/ 11487272 w 12192000"/>
              <a:gd name="connsiteY22" fmla="*/ 6502107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11445074" y="6502107"/>
                </a:moveTo>
                <a:lnTo>
                  <a:pt x="11470093" y="6673916"/>
                </a:lnTo>
                <a:lnTo>
                  <a:pt x="11537168" y="6673916"/>
                </a:lnTo>
                <a:cubicBezTo>
                  <a:pt x="11537168" y="6673916"/>
                  <a:pt x="11539306" y="6654865"/>
                  <a:pt x="11540019" y="6648894"/>
                </a:cubicBezTo>
                <a:cubicBezTo>
                  <a:pt x="11542799" y="6648894"/>
                  <a:pt x="11544153" y="6648894"/>
                  <a:pt x="11547075" y="6648894"/>
                </a:cubicBezTo>
                <a:cubicBezTo>
                  <a:pt x="11547075" y="6655292"/>
                  <a:pt x="11547075" y="6673916"/>
                  <a:pt x="11547075" y="6673916"/>
                </a:cubicBezTo>
                <a:lnTo>
                  <a:pt x="11616217" y="6673916"/>
                </a:lnTo>
                <a:cubicBezTo>
                  <a:pt x="11616217" y="6673916"/>
                  <a:pt x="11626766" y="6662898"/>
                  <a:pt x="11634179" y="6655150"/>
                </a:cubicBezTo>
                <a:cubicBezTo>
                  <a:pt x="11634179" y="6662045"/>
                  <a:pt x="11634179" y="6673916"/>
                  <a:pt x="11634179" y="6673916"/>
                </a:cubicBezTo>
                <a:lnTo>
                  <a:pt x="11708524" y="6673916"/>
                </a:lnTo>
                <a:cubicBezTo>
                  <a:pt x="11708524" y="6673916"/>
                  <a:pt x="11708595" y="6655292"/>
                  <a:pt x="11708595" y="6648965"/>
                </a:cubicBezTo>
                <a:cubicBezTo>
                  <a:pt x="11717434" y="6648965"/>
                  <a:pt x="11801473" y="6648965"/>
                  <a:pt x="11801473" y="6648965"/>
                </a:cubicBezTo>
                <a:lnTo>
                  <a:pt x="11801473" y="6527697"/>
                </a:lnTo>
                <a:cubicBezTo>
                  <a:pt x="11801473" y="6527697"/>
                  <a:pt x="11683362" y="6527697"/>
                  <a:pt x="11674239" y="6527697"/>
                </a:cubicBezTo>
                <a:cubicBezTo>
                  <a:pt x="11674239" y="6521300"/>
                  <a:pt x="11674239" y="6502107"/>
                  <a:pt x="11674239" y="6502107"/>
                </a:cubicBezTo>
                <a:lnTo>
                  <a:pt x="11669320" y="6502107"/>
                </a:lnTo>
                <a:lnTo>
                  <a:pt x="11634179" y="6502107"/>
                </a:lnTo>
                <a:cubicBezTo>
                  <a:pt x="11634179" y="6502107"/>
                  <a:pt x="11634179" y="6514120"/>
                  <a:pt x="11634179" y="6521228"/>
                </a:cubicBezTo>
                <a:cubicBezTo>
                  <a:pt x="11626766" y="6513338"/>
                  <a:pt x="11616217" y="6502107"/>
                  <a:pt x="11616217" y="6502107"/>
                </a:cubicBezTo>
                <a:lnTo>
                  <a:pt x="11517637" y="6502107"/>
                </a:lnTo>
                <a:cubicBezTo>
                  <a:pt x="11517637" y="6502107"/>
                  <a:pt x="11515213" y="6521655"/>
                  <a:pt x="11514429" y="6527626"/>
                </a:cubicBezTo>
                <a:cubicBezTo>
                  <a:pt x="11508869" y="6527626"/>
                  <a:pt x="11495897" y="6527626"/>
                  <a:pt x="11490337" y="6527626"/>
                </a:cubicBezTo>
                <a:cubicBezTo>
                  <a:pt x="11489624" y="6521655"/>
                  <a:pt x="11487272" y="6502107"/>
                  <a:pt x="11487272" y="650210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80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 video</a:t>
            </a:r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FULL WIDTH VIDEO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pPr/>
              <a:t>‹nr.›</a:t>
            </a:fld>
            <a:endParaRPr lang="en-GB" noProof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36000" rIns="0" bIns="0" rtlCol="0" anchor="ctr">
            <a:noAutofit/>
          </a:bodyPr>
          <a:lstStyle>
            <a:lvl1pPr>
              <a:defRPr lang="nl-NL" dirty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GB" noProof="0" dirty="0"/>
              <a:t>INSERT TITLE HERE</a:t>
            </a:r>
          </a:p>
        </p:txBody>
      </p:sp>
      <p:sp>
        <p:nvSpPr>
          <p:cNvPr id="152" name="Subtitel Tekst">
            <a:extLst>
              <a:ext uri="{FF2B5EF4-FFF2-40B4-BE49-F238E27FC236}">
                <a16:creationId xmlns:a16="http://schemas.microsoft.com/office/drawing/2014/main" id="{104C8C92-839B-47B2-967C-D5403166E9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chemeClr val="bg1"/>
                </a:solidFill>
                <a:effectLst/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7346420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100% GRAPH</a:t>
            </a:r>
          </a:p>
        </p:txBody>
      </p:sp>
      <p:sp>
        <p:nvSpPr>
          <p:cNvPr id="27" name="Tijdelijke aanduiding voor grafiek 8"/>
          <p:cNvSpPr>
            <a:spLocks noGrp="1"/>
          </p:cNvSpPr>
          <p:nvPr>
            <p:ph type="chart" sz="quarter" idx="15" hasCustomPrompt="1"/>
          </p:nvPr>
        </p:nvSpPr>
        <p:spPr>
          <a:xfrm>
            <a:off x="720725" y="1688515"/>
            <a:ext cx="11101386" cy="4128083"/>
          </a:xfrm>
          <a:noFill/>
        </p:spPr>
        <p:txBody>
          <a:bodyPr bIns="10800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 graph</a:t>
            </a:r>
          </a:p>
          <a:p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82B806-3275-4280-8EBF-AF1E5F9A3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88" name="Subtitel Tekst">
            <a:extLst>
              <a:ext uri="{FF2B5EF4-FFF2-40B4-BE49-F238E27FC236}">
                <a16:creationId xmlns:a16="http://schemas.microsoft.com/office/drawing/2014/main" id="{63035F83-318F-48EC-8B28-679239690F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625995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100% TABLE</a:t>
            </a:r>
          </a:p>
        </p:txBody>
      </p:sp>
      <p:sp>
        <p:nvSpPr>
          <p:cNvPr id="26" name="Tijdelijke aanduiding voor tabel 36"/>
          <p:cNvSpPr>
            <a:spLocks noGrp="1"/>
          </p:cNvSpPr>
          <p:nvPr>
            <p:ph type="tbl" sz="quarter" idx="15" hasCustomPrompt="1"/>
          </p:nvPr>
        </p:nvSpPr>
        <p:spPr>
          <a:xfrm>
            <a:off x="720724" y="1688515"/>
            <a:ext cx="11102975" cy="4128084"/>
          </a:xfrm>
          <a:noFill/>
        </p:spPr>
        <p:txBody>
          <a:bodyPr bIns="108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 table</a:t>
            </a:r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5D82A9-FC39-4F0E-BFA0-326D012FD1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56" name="Subtitel Tekst">
            <a:extLst>
              <a:ext uri="{FF2B5EF4-FFF2-40B4-BE49-F238E27FC236}">
                <a16:creationId xmlns:a16="http://schemas.microsoft.com/office/drawing/2014/main" id="{65E38384-B390-4A63-8D57-0208BCBEBD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83417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x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6 x IMAGES + 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4EFA377-13F4-4684-B62F-3929AEA61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4" y="660534"/>
            <a:ext cx="11102975" cy="2728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158" name="Subtitel Tekst">
            <a:extLst>
              <a:ext uri="{FF2B5EF4-FFF2-40B4-BE49-F238E27FC236}">
                <a16:creationId xmlns:a16="http://schemas.microsoft.com/office/drawing/2014/main" id="{94186ADA-A9AA-40FE-BFB8-3805DFC040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27F5321-035F-5563-5F43-F86759A454F9}"/>
              </a:ext>
            </a:extLst>
          </p:cNvPr>
          <p:cNvSpPr>
            <a:spLocks noGrp="1"/>
          </p:cNvSpPr>
          <p:nvPr>
            <p:ph type="body" orient="vert" idx="63" hasCustomPrompt="1"/>
          </p:nvPr>
        </p:nvSpPr>
        <p:spPr>
          <a:xfrm>
            <a:off x="720725" y="2800625"/>
            <a:ext cx="3232840" cy="628376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/>
              <a:t>Typ hier uw tekst</a:t>
            </a:r>
          </a:p>
        </p:txBody>
      </p:sp>
      <p:sp>
        <p:nvSpPr>
          <p:cNvPr id="34" name="Tijdelijke aanduiding voor verticale tekst 33">
            <a:extLst>
              <a:ext uri="{FF2B5EF4-FFF2-40B4-BE49-F238E27FC236}">
                <a16:creationId xmlns:a16="http://schemas.microsoft.com/office/drawing/2014/main" id="{CB7681BA-CFD5-9F14-D623-CD314D8F3FD6}"/>
              </a:ext>
            </a:extLst>
          </p:cNvPr>
          <p:cNvSpPr>
            <a:spLocks noGrp="1"/>
          </p:cNvSpPr>
          <p:nvPr>
            <p:ph type="body" orient="vert" idx="77" hasCustomPrompt="1"/>
          </p:nvPr>
        </p:nvSpPr>
        <p:spPr>
          <a:xfrm>
            <a:off x="720725" y="2799491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/>
              <a:t>Enter your text here</a:t>
            </a:r>
          </a:p>
        </p:txBody>
      </p:sp>
      <p:sp>
        <p:nvSpPr>
          <p:cNvPr id="60" name="Tijdelijke aanduiding voor afbeelding 59">
            <a:extLst>
              <a:ext uri="{FF2B5EF4-FFF2-40B4-BE49-F238E27FC236}">
                <a16:creationId xmlns:a16="http://schemas.microsoft.com/office/drawing/2014/main" id="{012350A5-EC8D-16BC-80FA-48AA671DC592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720725" y="1665287"/>
            <a:ext cx="3232840" cy="1134203"/>
          </a:xfrm>
          <a:custGeom>
            <a:avLst/>
            <a:gdLst>
              <a:gd name="connsiteX0" fmla="*/ 63670 w 3232840"/>
              <a:gd name="connsiteY0" fmla="*/ 0 h 1134203"/>
              <a:gd name="connsiteX1" fmla="*/ 1310010 w 3232840"/>
              <a:gd name="connsiteY1" fmla="*/ 0 h 1134203"/>
              <a:gd name="connsiteX2" fmla="*/ 1922830 w 3232840"/>
              <a:gd name="connsiteY2" fmla="*/ 0 h 1134203"/>
              <a:gd name="connsiteX3" fmla="*/ 3169170 w 3232840"/>
              <a:gd name="connsiteY3" fmla="*/ 0 h 1134203"/>
              <a:gd name="connsiteX4" fmla="*/ 3232840 w 3232840"/>
              <a:gd name="connsiteY4" fmla="*/ 63604 h 1134203"/>
              <a:gd name="connsiteX5" fmla="*/ 3232840 w 3232840"/>
              <a:gd name="connsiteY5" fmla="*/ 1134203 h 1134203"/>
              <a:gd name="connsiteX6" fmla="*/ 0 w 3232840"/>
              <a:gd name="connsiteY6" fmla="*/ 1134203 h 1134203"/>
              <a:gd name="connsiteX7" fmla="*/ 0 w 3232840"/>
              <a:gd name="connsiteY7" fmla="*/ 63604 h 1134203"/>
              <a:gd name="connsiteX8" fmla="*/ 63670 w 3232840"/>
              <a:gd name="connsiteY8" fmla="*/ 0 h 113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2840" h="113420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1134203"/>
                </a:lnTo>
                <a:lnTo>
                  <a:pt x="0" y="113420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63" name="Tijdelijke aanduiding voor verticale tekst 62">
            <a:extLst>
              <a:ext uri="{FF2B5EF4-FFF2-40B4-BE49-F238E27FC236}">
                <a16:creationId xmlns:a16="http://schemas.microsoft.com/office/drawing/2014/main" id="{13F04E87-9496-4441-0F44-BFC64AD8779E}"/>
              </a:ext>
            </a:extLst>
          </p:cNvPr>
          <p:cNvSpPr>
            <a:spLocks noGrp="1"/>
          </p:cNvSpPr>
          <p:nvPr>
            <p:ph type="body" orient="vert" idx="90" hasCustomPrompt="1"/>
          </p:nvPr>
        </p:nvSpPr>
        <p:spPr>
          <a:xfrm>
            <a:off x="4660336" y="2799491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/>
              <a:t>Enter your text here</a:t>
            </a:r>
          </a:p>
        </p:txBody>
      </p:sp>
      <p:sp>
        <p:nvSpPr>
          <p:cNvPr id="128" name="Tijdelijke aanduiding voor afbeelding 127">
            <a:extLst>
              <a:ext uri="{FF2B5EF4-FFF2-40B4-BE49-F238E27FC236}">
                <a16:creationId xmlns:a16="http://schemas.microsoft.com/office/drawing/2014/main" id="{7E52D6B0-9D48-E7D5-0CF4-7F6ED73659A7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4660336" y="1665287"/>
            <a:ext cx="3232840" cy="1134203"/>
          </a:xfrm>
          <a:custGeom>
            <a:avLst/>
            <a:gdLst>
              <a:gd name="connsiteX0" fmla="*/ 63670 w 3232840"/>
              <a:gd name="connsiteY0" fmla="*/ 0 h 1134203"/>
              <a:gd name="connsiteX1" fmla="*/ 1310010 w 3232840"/>
              <a:gd name="connsiteY1" fmla="*/ 0 h 1134203"/>
              <a:gd name="connsiteX2" fmla="*/ 1922830 w 3232840"/>
              <a:gd name="connsiteY2" fmla="*/ 0 h 1134203"/>
              <a:gd name="connsiteX3" fmla="*/ 3169170 w 3232840"/>
              <a:gd name="connsiteY3" fmla="*/ 0 h 1134203"/>
              <a:gd name="connsiteX4" fmla="*/ 3232840 w 3232840"/>
              <a:gd name="connsiteY4" fmla="*/ 63604 h 1134203"/>
              <a:gd name="connsiteX5" fmla="*/ 3232840 w 3232840"/>
              <a:gd name="connsiteY5" fmla="*/ 1134203 h 1134203"/>
              <a:gd name="connsiteX6" fmla="*/ 0 w 3232840"/>
              <a:gd name="connsiteY6" fmla="*/ 1134203 h 1134203"/>
              <a:gd name="connsiteX7" fmla="*/ 0 w 3232840"/>
              <a:gd name="connsiteY7" fmla="*/ 63604 h 1134203"/>
              <a:gd name="connsiteX8" fmla="*/ 63670 w 3232840"/>
              <a:gd name="connsiteY8" fmla="*/ 0 h 113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2840" h="113420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1134203"/>
                </a:lnTo>
                <a:lnTo>
                  <a:pt x="0" y="113420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131" name="Tijdelijke aanduiding voor verticale tekst 130">
            <a:extLst>
              <a:ext uri="{FF2B5EF4-FFF2-40B4-BE49-F238E27FC236}">
                <a16:creationId xmlns:a16="http://schemas.microsoft.com/office/drawing/2014/main" id="{D7A108F6-A3AB-50A6-8DE4-2B6BC68A40B8}"/>
              </a:ext>
            </a:extLst>
          </p:cNvPr>
          <p:cNvSpPr>
            <a:spLocks noGrp="1"/>
          </p:cNvSpPr>
          <p:nvPr>
            <p:ph type="body" orient="vert" idx="92" hasCustomPrompt="1"/>
          </p:nvPr>
        </p:nvSpPr>
        <p:spPr>
          <a:xfrm>
            <a:off x="8599947" y="2799491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/>
              <a:t>Enter your text here</a:t>
            </a:r>
          </a:p>
        </p:txBody>
      </p:sp>
      <p:sp>
        <p:nvSpPr>
          <p:cNvPr id="132" name="Tijdelijke aanduiding voor afbeelding 131">
            <a:extLst>
              <a:ext uri="{FF2B5EF4-FFF2-40B4-BE49-F238E27FC236}">
                <a16:creationId xmlns:a16="http://schemas.microsoft.com/office/drawing/2014/main" id="{7D28493E-6DA5-3DCF-D62B-4323435529AD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8599947" y="1665287"/>
            <a:ext cx="3232840" cy="1134203"/>
          </a:xfrm>
          <a:custGeom>
            <a:avLst/>
            <a:gdLst>
              <a:gd name="connsiteX0" fmla="*/ 63670 w 3232840"/>
              <a:gd name="connsiteY0" fmla="*/ 0 h 1134203"/>
              <a:gd name="connsiteX1" fmla="*/ 1310010 w 3232840"/>
              <a:gd name="connsiteY1" fmla="*/ 0 h 1134203"/>
              <a:gd name="connsiteX2" fmla="*/ 1922830 w 3232840"/>
              <a:gd name="connsiteY2" fmla="*/ 0 h 1134203"/>
              <a:gd name="connsiteX3" fmla="*/ 3169170 w 3232840"/>
              <a:gd name="connsiteY3" fmla="*/ 0 h 1134203"/>
              <a:gd name="connsiteX4" fmla="*/ 3232840 w 3232840"/>
              <a:gd name="connsiteY4" fmla="*/ 63604 h 1134203"/>
              <a:gd name="connsiteX5" fmla="*/ 3232840 w 3232840"/>
              <a:gd name="connsiteY5" fmla="*/ 1134203 h 1134203"/>
              <a:gd name="connsiteX6" fmla="*/ 0 w 3232840"/>
              <a:gd name="connsiteY6" fmla="*/ 1134203 h 1134203"/>
              <a:gd name="connsiteX7" fmla="*/ 0 w 3232840"/>
              <a:gd name="connsiteY7" fmla="*/ 63604 h 1134203"/>
              <a:gd name="connsiteX8" fmla="*/ 63670 w 3232840"/>
              <a:gd name="connsiteY8" fmla="*/ 0 h 113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2840" h="113420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1134203"/>
                </a:lnTo>
                <a:lnTo>
                  <a:pt x="0" y="113420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140" name="Tijdelijke aanduiding voor verticale tekst 139">
            <a:extLst>
              <a:ext uri="{FF2B5EF4-FFF2-40B4-BE49-F238E27FC236}">
                <a16:creationId xmlns:a16="http://schemas.microsoft.com/office/drawing/2014/main" id="{8FEB2EB8-F765-8447-7367-D978FE470164}"/>
              </a:ext>
            </a:extLst>
          </p:cNvPr>
          <p:cNvSpPr>
            <a:spLocks noGrp="1"/>
          </p:cNvSpPr>
          <p:nvPr>
            <p:ph type="body" orient="vert" idx="94" hasCustomPrompt="1"/>
          </p:nvPr>
        </p:nvSpPr>
        <p:spPr>
          <a:xfrm>
            <a:off x="720725" y="5175222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/>
              <a:t>Enter your text here</a:t>
            </a:r>
          </a:p>
        </p:txBody>
      </p:sp>
      <p:sp>
        <p:nvSpPr>
          <p:cNvPr id="141" name="Tijdelijke aanduiding voor afbeelding 140">
            <a:extLst>
              <a:ext uri="{FF2B5EF4-FFF2-40B4-BE49-F238E27FC236}">
                <a16:creationId xmlns:a16="http://schemas.microsoft.com/office/drawing/2014/main" id="{736E023D-B790-BF73-D8FC-521412CD795E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720725" y="4041018"/>
            <a:ext cx="3232840" cy="1134203"/>
          </a:xfrm>
          <a:custGeom>
            <a:avLst/>
            <a:gdLst>
              <a:gd name="connsiteX0" fmla="*/ 63670 w 3232840"/>
              <a:gd name="connsiteY0" fmla="*/ 0 h 1134203"/>
              <a:gd name="connsiteX1" fmla="*/ 1310010 w 3232840"/>
              <a:gd name="connsiteY1" fmla="*/ 0 h 1134203"/>
              <a:gd name="connsiteX2" fmla="*/ 1922830 w 3232840"/>
              <a:gd name="connsiteY2" fmla="*/ 0 h 1134203"/>
              <a:gd name="connsiteX3" fmla="*/ 3169170 w 3232840"/>
              <a:gd name="connsiteY3" fmla="*/ 0 h 1134203"/>
              <a:gd name="connsiteX4" fmla="*/ 3232840 w 3232840"/>
              <a:gd name="connsiteY4" fmla="*/ 63604 h 1134203"/>
              <a:gd name="connsiteX5" fmla="*/ 3232840 w 3232840"/>
              <a:gd name="connsiteY5" fmla="*/ 1134203 h 1134203"/>
              <a:gd name="connsiteX6" fmla="*/ 0 w 3232840"/>
              <a:gd name="connsiteY6" fmla="*/ 1134203 h 1134203"/>
              <a:gd name="connsiteX7" fmla="*/ 0 w 3232840"/>
              <a:gd name="connsiteY7" fmla="*/ 63604 h 1134203"/>
              <a:gd name="connsiteX8" fmla="*/ 63670 w 3232840"/>
              <a:gd name="connsiteY8" fmla="*/ 0 h 113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2840" h="113420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1134203"/>
                </a:lnTo>
                <a:lnTo>
                  <a:pt x="0" y="113420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142" name="Tijdelijke aanduiding voor verticale tekst 141">
            <a:extLst>
              <a:ext uri="{FF2B5EF4-FFF2-40B4-BE49-F238E27FC236}">
                <a16:creationId xmlns:a16="http://schemas.microsoft.com/office/drawing/2014/main" id="{260C09A6-C7A6-476B-870D-94F8828F78CF}"/>
              </a:ext>
            </a:extLst>
          </p:cNvPr>
          <p:cNvSpPr>
            <a:spLocks noGrp="1"/>
          </p:cNvSpPr>
          <p:nvPr>
            <p:ph type="body" orient="vert" idx="96" hasCustomPrompt="1"/>
          </p:nvPr>
        </p:nvSpPr>
        <p:spPr>
          <a:xfrm>
            <a:off x="4660336" y="5175222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/>
              <a:t>Enter your text here</a:t>
            </a:r>
          </a:p>
        </p:txBody>
      </p:sp>
      <p:sp>
        <p:nvSpPr>
          <p:cNvPr id="143" name="Tijdelijke aanduiding voor afbeelding 142">
            <a:extLst>
              <a:ext uri="{FF2B5EF4-FFF2-40B4-BE49-F238E27FC236}">
                <a16:creationId xmlns:a16="http://schemas.microsoft.com/office/drawing/2014/main" id="{8D17829F-720C-1DDB-60A5-77C14D267DA8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4660336" y="4041018"/>
            <a:ext cx="3232840" cy="1134203"/>
          </a:xfrm>
          <a:custGeom>
            <a:avLst/>
            <a:gdLst>
              <a:gd name="connsiteX0" fmla="*/ 63670 w 3232840"/>
              <a:gd name="connsiteY0" fmla="*/ 0 h 1134203"/>
              <a:gd name="connsiteX1" fmla="*/ 1310010 w 3232840"/>
              <a:gd name="connsiteY1" fmla="*/ 0 h 1134203"/>
              <a:gd name="connsiteX2" fmla="*/ 1922830 w 3232840"/>
              <a:gd name="connsiteY2" fmla="*/ 0 h 1134203"/>
              <a:gd name="connsiteX3" fmla="*/ 3169170 w 3232840"/>
              <a:gd name="connsiteY3" fmla="*/ 0 h 1134203"/>
              <a:gd name="connsiteX4" fmla="*/ 3232840 w 3232840"/>
              <a:gd name="connsiteY4" fmla="*/ 63604 h 1134203"/>
              <a:gd name="connsiteX5" fmla="*/ 3232840 w 3232840"/>
              <a:gd name="connsiteY5" fmla="*/ 1134203 h 1134203"/>
              <a:gd name="connsiteX6" fmla="*/ 0 w 3232840"/>
              <a:gd name="connsiteY6" fmla="*/ 1134203 h 1134203"/>
              <a:gd name="connsiteX7" fmla="*/ 0 w 3232840"/>
              <a:gd name="connsiteY7" fmla="*/ 63604 h 1134203"/>
              <a:gd name="connsiteX8" fmla="*/ 63670 w 3232840"/>
              <a:gd name="connsiteY8" fmla="*/ 0 h 113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2840" h="113420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1134203"/>
                </a:lnTo>
                <a:lnTo>
                  <a:pt x="0" y="113420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144" name="Tijdelijke aanduiding voor verticale tekst 143">
            <a:extLst>
              <a:ext uri="{FF2B5EF4-FFF2-40B4-BE49-F238E27FC236}">
                <a16:creationId xmlns:a16="http://schemas.microsoft.com/office/drawing/2014/main" id="{E084B142-7A05-2080-A040-68C51D69B489}"/>
              </a:ext>
            </a:extLst>
          </p:cNvPr>
          <p:cNvSpPr>
            <a:spLocks noGrp="1"/>
          </p:cNvSpPr>
          <p:nvPr>
            <p:ph type="body" orient="vert" idx="98" hasCustomPrompt="1"/>
          </p:nvPr>
        </p:nvSpPr>
        <p:spPr>
          <a:xfrm>
            <a:off x="8599947" y="5175222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/>
              <a:t>Enter your text here</a:t>
            </a:r>
          </a:p>
        </p:txBody>
      </p:sp>
      <p:sp>
        <p:nvSpPr>
          <p:cNvPr id="145" name="Tijdelijke aanduiding voor afbeelding 144">
            <a:extLst>
              <a:ext uri="{FF2B5EF4-FFF2-40B4-BE49-F238E27FC236}">
                <a16:creationId xmlns:a16="http://schemas.microsoft.com/office/drawing/2014/main" id="{ED08ECAA-7B66-51EB-8B70-B21B0F8DDF10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8599947" y="4041018"/>
            <a:ext cx="3232840" cy="1134203"/>
          </a:xfrm>
          <a:custGeom>
            <a:avLst/>
            <a:gdLst>
              <a:gd name="connsiteX0" fmla="*/ 63670 w 3232840"/>
              <a:gd name="connsiteY0" fmla="*/ 0 h 1134203"/>
              <a:gd name="connsiteX1" fmla="*/ 1310010 w 3232840"/>
              <a:gd name="connsiteY1" fmla="*/ 0 h 1134203"/>
              <a:gd name="connsiteX2" fmla="*/ 1922830 w 3232840"/>
              <a:gd name="connsiteY2" fmla="*/ 0 h 1134203"/>
              <a:gd name="connsiteX3" fmla="*/ 3169170 w 3232840"/>
              <a:gd name="connsiteY3" fmla="*/ 0 h 1134203"/>
              <a:gd name="connsiteX4" fmla="*/ 3232840 w 3232840"/>
              <a:gd name="connsiteY4" fmla="*/ 63604 h 1134203"/>
              <a:gd name="connsiteX5" fmla="*/ 3232840 w 3232840"/>
              <a:gd name="connsiteY5" fmla="*/ 1134203 h 1134203"/>
              <a:gd name="connsiteX6" fmla="*/ 0 w 3232840"/>
              <a:gd name="connsiteY6" fmla="*/ 1134203 h 1134203"/>
              <a:gd name="connsiteX7" fmla="*/ 0 w 3232840"/>
              <a:gd name="connsiteY7" fmla="*/ 63604 h 1134203"/>
              <a:gd name="connsiteX8" fmla="*/ 63670 w 3232840"/>
              <a:gd name="connsiteY8" fmla="*/ 0 h 113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2840" h="113420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1134203"/>
                </a:lnTo>
                <a:lnTo>
                  <a:pt x="0" y="113420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24778196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3 x IMAGES + 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4EFA377-13F4-4684-B62F-3929AEA61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4" y="660534"/>
            <a:ext cx="11102975" cy="2728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158" name="Subtitel Tekst">
            <a:extLst>
              <a:ext uri="{FF2B5EF4-FFF2-40B4-BE49-F238E27FC236}">
                <a16:creationId xmlns:a16="http://schemas.microsoft.com/office/drawing/2014/main" id="{94186ADA-A9AA-40FE-BFB8-3805DFC040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0636DE8F-C91F-15DB-8494-2B563B631F28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720725" y="1665287"/>
            <a:ext cx="3232840" cy="3371063"/>
          </a:xfrm>
          <a:custGeom>
            <a:avLst/>
            <a:gdLst>
              <a:gd name="connsiteX0" fmla="*/ 63670 w 3232840"/>
              <a:gd name="connsiteY0" fmla="*/ 0 h 3371063"/>
              <a:gd name="connsiteX1" fmla="*/ 1310010 w 3232840"/>
              <a:gd name="connsiteY1" fmla="*/ 0 h 3371063"/>
              <a:gd name="connsiteX2" fmla="*/ 1922830 w 3232840"/>
              <a:gd name="connsiteY2" fmla="*/ 0 h 3371063"/>
              <a:gd name="connsiteX3" fmla="*/ 3169170 w 3232840"/>
              <a:gd name="connsiteY3" fmla="*/ 0 h 3371063"/>
              <a:gd name="connsiteX4" fmla="*/ 3232840 w 3232840"/>
              <a:gd name="connsiteY4" fmla="*/ 63604 h 3371063"/>
              <a:gd name="connsiteX5" fmla="*/ 3232840 w 3232840"/>
              <a:gd name="connsiteY5" fmla="*/ 3371063 h 3371063"/>
              <a:gd name="connsiteX6" fmla="*/ 1986500 w 3232840"/>
              <a:gd name="connsiteY6" fmla="*/ 3371063 h 3371063"/>
              <a:gd name="connsiteX7" fmla="*/ 1246340 w 3232840"/>
              <a:gd name="connsiteY7" fmla="*/ 3371063 h 3371063"/>
              <a:gd name="connsiteX8" fmla="*/ 0 w 3232840"/>
              <a:gd name="connsiteY8" fmla="*/ 3371063 h 3371063"/>
              <a:gd name="connsiteX9" fmla="*/ 0 w 3232840"/>
              <a:gd name="connsiteY9" fmla="*/ 63604 h 3371063"/>
              <a:gd name="connsiteX10" fmla="*/ 63670 w 3232840"/>
              <a:gd name="connsiteY10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2840" h="337106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3371063"/>
                </a:lnTo>
                <a:lnTo>
                  <a:pt x="1986500" y="3371063"/>
                </a:lnTo>
                <a:lnTo>
                  <a:pt x="124634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30" name="Tijdelijke aanduiding voor verticale tekst 29">
            <a:extLst>
              <a:ext uri="{FF2B5EF4-FFF2-40B4-BE49-F238E27FC236}">
                <a16:creationId xmlns:a16="http://schemas.microsoft.com/office/drawing/2014/main" id="{A8166DD2-B4DE-4969-5A4C-1AB51CF96540}"/>
              </a:ext>
            </a:extLst>
          </p:cNvPr>
          <p:cNvSpPr>
            <a:spLocks noGrp="1"/>
          </p:cNvSpPr>
          <p:nvPr>
            <p:ph type="body" orient="vert" idx="63" hasCustomPrompt="1"/>
          </p:nvPr>
        </p:nvSpPr>
        <p:spPr>
          <a:xfrm>
            <a:off x="720725" y="5036349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Enter your text here</a:t>
            </a:r>
          </a:p>
        </p:txBody>
      </p:sp>
      <p:sp>
        <p:nvSpPr>
          <p:cNvPr id="33" name="Tijdelijke aanduiding voor afbeelding 32">
            <a:extLst>
              <a:ext uri="{FF2B5EF4-FFF2-40B4-BE49-F238E27FC236}">
                <a16:creationId xmlns:a16="http://schemas.microsoft.com/office/drawing/2014/main" id="{2D23FD21-F06A-1F84-AEBF-BB2DB0BA03DE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8593333" y="1665287"/>
            <a:ext cx="3232840" cy="3371063"/>
          </a:xfrm>
          <a:custGeom>
            <a:avLst/>
            <a:gdLst>
              <a:gd name="connsiteX0" fmla="*/ 63670 w 3232840"/>
              <a:gd name="connsiteY0" fmla="*/ 0 h 3371063"/>
              <a:gd name="connsiteX1" fmla="*/ 1310010 w 3232840"/>
              <a:gd name="connsiteY1" fmla="*/ 0 h 3371063"/>
              <a:gd name="connsiteX2" fmla="*/ 1922830 w 3232840"/>
              <a:gd name="connsiteY2" fmla="*/ 0 h 3371063"/>
              <a:gd name="connsiteX3" fmla="*/ 3169170 w 3232840"/>
              <a:gd name="connsiteY3" fmla="*/ 0 h 3371063"/>
              <a:gd name="connsiteX4" fmla="*/ 3232840 w 3232840"/>
              <a:gd name="connsiteY4" fmla="*/ 63604 h 3371063"/>
              <a:gd name="connsiteX5" fmla="*/ 3232840 w 3232840"/>
              <a:gd name="connsiteY5" fmla="*/ 3371063 h 3371063"/>
              <a:gd name="connsiteX6" fmla="*/ 1986500 w 3232840"/>
              <a:gd name="connsiteY6" fmla="*/ 3371063 h 3371063"/>
              <a:gd name="connsiteX7" fmla="*/ 1246340 w 3232840"/>
              <a:gd name="connsiteY7" fmla="*/ 3371063 h 3371063"/>
              <a:gd name="connsiteX8" fmla="*/ 0 w 3232840"/>
              <a:gd name="connsiteY8" fmla="*/ 3371063 h 3371063"/>
              <a:gd name="connsiteX9" fmla="*/ 0 w 3232840"/>
              <a:gd name="connsiteY9" fmla="*/ 63604 h 3371063"/>
              <a:gd name="connsiteX10" fmla="*/ 63670 w 3232840"/>
              <a:gd name="connsiteY10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2840" h="337106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3371063"/>
                </a:lnTo>
                <a:lnTo>
                  <a:pt x="1986500" y="3371063"/>
                </a:lnTo>
                <a:lnTo>
                  <a:pt x="124634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34" name="Tijdelijke aanduiding voor verticale tekst 33">
            <a:extLst>
              <a:ext uri="{FF2B5EF4-FFF2-40B4-BE49-F238E27FC236}">
                <a16:creationId xmlns:a16="http://schemas.microsoft.com/office/drawing/2014/main" id="{41B55CC7-0109-CE4A-3CA2-5AAB6A65C851}"/>
              </a:ext>
            </a:extLst>
          </p:cNvPr>
          <p:cNvSpPr>
            <a:spLocks noGrp="1"/>
          </p:cNvSpPr>
          <p:nvPr>
            <p:ph type="body" orient="vert" idx="65" hasCustomPrompt="1"/>
          </p:nvPr>
        </p:nvSpPr>
        <p:spPr>
          <a:xfrm>
            <a:off x="8593333" y="5036349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Enter your text here</a:t>
            </a:r>
          </a:p>
        </p:txBody>
      </p:sp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7F4B0CFA-F911-F946-844F-951A551ABA7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4653897" y="1665287"/>
            <a:ext cx="3232840" cy="3371063"/>
          </a:xfrm>
          <a:custGeom>
            <a:avLst/>
            <a:gdLst>
              <a:gd name="connsiteX0" fmla="*/ 63670 w 3232840"/>
              <a:gd name="connsiteY0" fmla="*/ 0 h 3371063"/>
              <a:gd name="connsiteX1" fmla="*/ 1310010 w 3232840"/>
              <a:gd name="connsiteY1" fmla="*/ 0 h 3371063"/>
              <a:gd name="connsiteX2" fmla="*/ 1922830 w 3232840"/>
              <a:gd name="connsiteY2" fmla="*/ 0 h 3371063"/>
              <a:gd name="connsiteX3" fmla="*/ 3169170 w 3232840"/>
              <a:gd name="connsiteY3" fmla="*/ 0 h 3371063"/>
              <a:gd name="connsiteX4" fmla="*/ 3232840 w 3232840"/>
              <a:gd name="connsiteY4" fmla="*/ 63604 h 3371063"/>
              <a:gd name="connsiteX5" fmla="*/ 3232840 w 3232840"/>
              <a:gd name="connsiteY5" fmla="*/ 3371063 h 3371063"/>
              <a:gd name="connsiteX6" fmla="*/ 1986500 w 3232840"/>
              <a:gd name="connsiteY6" fmla="*/ 3371063 h 3371063"/>
              <a:gd name="connsiteX7" fmla="*/ 1246340 w 3232840"/>
              <a:gd name="connsiteY7" fmla="*/ 3371063 h 3371063"/>
              <a:gd name="connsiteX8" fmla="*/ 0 w 3232840"/>
              <a:gd name="connsiteY8" fmla="*/ 3371063 h 3371063"/>
              <a:gd name="connsiteX9" fmla="*/ 0 w 3232840"/>
              <a:gd name="connsiteY9" fmla="*/ 63604 h 3371063"/>
              <a:gd name="connsiteX10" fmla="*/ 63670 w 3232840"/>
              <a:gd name="connsiteY10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2840" h="3371063">
                <a:moveTo>
                  <a:pt x="63670" y="0"/>
                </a:moveTo>
                <a:lnTo>
                  <a:pt x="1310010" y="0"/>
                </a:lnTo>
                <a:lnTo>
                  <a:pt x="1922830" y="0"/>
                </a:lnTo>
                <a:lnTo>
                  <a:pt x="3169170" y="0"/>
                </a:lnTo>
                <a:cubicBezTo>
                  <a:pt x="3204316" y="0"/>
                  <a:pt x="3232840" y="28495"/>
                  <a:pt x="3232840" y="63604"/>
                </a:cubicBezTo>
                <a:lnTo>
                  <a:pt x="3232840" y="3371063"/>
                </a:lnTo>
                <a:lnTo>
                  <a:pt x="1986500" y="3371063"/>
                </a:lnTo>
                <a:lnTo>
                  <a:pt x="124634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the icon </a:t>
            </a:r>
            <a:br>
              <a:rPr lang="en-GB" noProof="0"/>
            </a:br>
            <a:r>
              <a:rPr lang="en-GB" noProof="0"/>
              <a:t>to insert an image</a:t>
            </a:r>
          </a:p>
        </p:txBody>
      </p:sp>
      <p:sp>
        <p:nvSpPr>
          <p:cNvPr id="36" name="Tijdelijke aanduiding voor verticale tekst 35">
            <a:extLst>
              <a:ext uri="{FF2B5EF4-FFF2-40B4-BE49-F238E27FC236}">
                <a16:creationId xmlns:a16="http://schemas.microsoft.com/office/drawing/2014/main" id="{3540C492-B6AE-D613-D850-6F589E35263F}"/>
              </a:ext>
            </a:extLst>
          </p:cNvPr>
          <p:cNvSpPr>
            <a:spLocks noGrp="1"/>
          </p:cNvSpPr>
          <p:nvPr>
            <p:ph type="body" orient="vert" idx="61" hasCustomPrompt="1"/>
          </p:nvPr>
        </p:nvSpPr>
        <p:spPr>
          <a:xfrm>
            <a:off x="4653897" y="5036349"/>
            <a:ext cx="3232840" cy="788701"/>
          </a:xfrm>
          <a:custGeom>
            <a:avLst/>
            <a:gdLst>
              <a:gd name="connsiteX0" fmla="*/ 0 w 3232840"/>
              <a:gd name="connsiteY0" fmla="*/ 0 h 788701"/>
              <a:gd name="connsiteX1" fmla="*/ 1246340 w 3232840"/>
              <a:gd name="connsiteY1" fmla="*/ 0 h 788701"/>
              <a:gd name="connsiteX2" fmla="*/ 1986500 w 3232840"/>
              <a:gd name="connsiteY2" fmla="*/ 0 h 788701"/>
              <a:gd name="connsiteX3" fmla="*/ 3232840 w 3232840"/>
              <a:gd name="connsiteY3" fmla="*/ 0 h 788701"/>
              <a:gd name="connsiteX4" fmla="*/ 3232840 w 3232840"/>
              <a:gd name="connsiteY4" fmla="*/ 725097 h 788701"/>
              <a:gd name="connsiteX5" fmla="*/ 3169170 w 3232840"/>
              <a:gd name="connsiteY5" fmla="*/ 788701 h 788701"/>
              <a:gd name="connsiteX6" fmla="*/ 1922830 w 3232840"/>
              <a:gd name="connsiteY6" fmla="*/ 788701 h 788701"/>
              <a:gd name="connsiteX7" fmla="*/ 1310010 w 3232840"/>
              <a:gd name="connsiteY7" fmla="*/ 788701 h 788701"/>
              <a:gd name="connsiteX8" fmla="*/ 63670 w 3232840"/>
              <a:gd name="connsiteY8" fmla="*/ 788701 h 788701"/>
              <a:gd name="connsiteX9" fmla="*/ 0 w 3232840"/>
              <a:gd name="connsiteY9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840" h="788701">
                <a:moveTo>
                  <a:pt x="0" y="0"/>
                </a:moveTo>
                <a:lnTo>
                  <a:pt x="1246340" y="0"/>
                </a:lnTo>
                <a:lnTo>
                  <a:pt x="1986500" y="0"/>
                </a:lnTo>
                <a:lnTo>
                  <a:pt x="3232840" y="0"/>
                </a:lnTo>
                <a:lnTo>
                  <a:pt x="3232840" y="725097"/>
                </a:lnTo>
                <a:cubicBezTo>
                  <a:pt x="3232840" y="760207"/>
                  <a:pt x="3204316" y="788701"/>
                  <a:pt x="3169170" y="788701"/>
                </a:cubicBezTo>
                <a:lnTo>
                  <a:pt x="1922830" y="788701"/>
                </a:lnTo>
                <a:lnTo>
                  <a:pt x="1310010" y="788701"/>
                </a:ln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500">
                <a:solidFill>
                  <a:srgbClr val="002C5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Enter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6560799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x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23" name="Tekstvak 22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5 x IMAGES + TEXT</a:t>
            </a:r>
          </a:p>
        </p:txBody>
      </p:sp>
      <p:sp>
        <p:nvSpPr>
          <p:cNvPr id="145" name="Subtitel Tekst">
            <a:extLst>
              <a:ext uri="{FF2B5EF4-FFF2-40B4-BE49-F238E27FC236}">
                <a16:creationId xmlns:a16="http://schemas.microsoft.com/office/drawing/2014/main" id="{E5902C85-DECA-4EC7-B955-FA2F9CEF84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 dirty="0"/>
              <a:t>Subheading</a:t>
            </a:r>
          </a:p>
        </p:txBody>
      </p:sp>
      <p:sp>
        <p:nvSpPr>
          <p:cNvPr id="397" name="Tijdelijke aanduiding voor dianummer 5">
            <a:extLst>
              <a:ext uri="{FF2B5EF4-FFF2-40B4-BE49-F238E27FC236}">
                <a16:creationId xmlns:a16="http://schemas.microsoft.com/office/drawing/2014/main" id="{7A49BCE5-6AC6-C94B-BE8C-4E8BB6BB8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1767" y="6492993"/>
            <a:ext cx="310271" cy="180000"/>
          </a:xfrm>
        </p:spPr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616135CB-2BEB-13E0-9CEE-8F03D5E960DD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720724" y="1665287"/>
            <a:ext cx="1986500" cy="3371063"/>
          </a:xfrm>
          <a:custGeom>
            <a:avLst/>
            <a:gdLst>
              <a:gd name="connsiteX0" fmla="*/ 63670 w 1986500"/>
              <a:gd name="connsiteY0" fmla="*/ 0 h 3371063"/>
              <a:gd name="connsiteX1" fmla="*/ 1922830 w 1986500"/>
              <a:gd name="connsiteY1" fmla="*/ 0 h 3371063"/>
              <a:gd name="connsiteX2" fmla="*/ 1986500 w 1986500"/>
              <a:gd name="connsiteY2" fmla="*/ 63604 h 3371063"/>
              <a:gd name="connsiteX3" fmla="*/ 1986500 w 1986500"/>
              <a:gd name="connsiteY3" fmla="*/ 3371063 h 3371063"/>
              <a:gd name="connsiteX4" fmla="*/ 0 w 1986500"/>
              <a:gd name="connsiteY4" fmla="*/ 3371063 h 3371063"/>
              <a:gd name="connsiteX5" fmla="*/ 0 w 1986500"/>
              <a:gd name="connsiteY5" fmla="*/ 63604 h 3371063"/>
              <a:gd name="connsiteX6" fmla="*/ 63670 w 1986500"/>
              <a:gd name="connsiteY6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6500" h="3371063">
                <a:moveTo>
                  <a:pt x="63670" y="0"/>
                </a:moveTo>
                <a:lnTo>
                  <a:pt x="1922830" y="0"/>
                </a:lnTo>
                <a:cubicBezTo>
                  <a:pt x="1957976" y="0"/>
                  <a:pt x="1986500" y="28495"/>
                  <a:pt x="1986500" y="63604"/>
                </a:cubicBezTo>
                <a:lnTo>
                  <a:pt x="198650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 op het icoon om </a:t>
            </a:r>
            <a:br>
              <a:rPr lang="en-GB" noProof="0"/>
            </a:br>
            <a:r>
              <a:rPr lang="en-GB" noProof="0"/>
              <a:t>een afbeelding toe </a:t>
            </a:r>
            <a:br>
              <a:rPr lang="en-GB" noProof="0"/>
            </a:br>
            <a:r>
              <a:rPr lang="en-GB" noProof="0"/>
              <a:t>te voegen</a:t>
            </a:r>
          </a:p>
        </p:txBody>
      </p:sp>
      <p:sp>
        <p:nvSpPr>
          <p:cNvPr id="26" name="Tijdelijke aanduiding voor verticale tekst 25">
            <a:extLst>
              <a:ext uri="{FF2B5EF4-FFF2-40B4-BE49-F238E27FC236}">
                <a16:creationId xmlns:a16="http://schemas.microsoft.com/office/drawing/2014/main" id="{64CE89F1-6E23-BB75-5A98-DAED2D8CAFB0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720724" y="5036349"/>
            <a:ext cx="1986500" cy="788701"/>
          </a:xfrm>
          <a:custGeom>
            <a:avLst/>
            <a:gdLst>
              <a:gd name="connsiteX0" fmla="*/ 0 w 1986500"/>
              <a:gd name="connsiteY0" fmla="*/ 0 h 788701"/>
              <a:gd name="connsiteX1" fmla="*/ 1986500 w 1986500"/>
              <a:gd name="connsiteY1" fmla="*/ 0 h 788701"/>
              <a:gd name="connsiteX2" fmla="*/ 1986500 w 1986500"/>
              <a:gd name="connsiteY2" fmla="*/ 725097 h 788701"/>
              <a:gd name="connsiteX3" fmla="*/ 1922830 w 1986500"/>
              <a:gd name="connsiteY3" fmla="*/ 788701 h 788701"/>
              <a:gd name="connsiteX4" fmla="*/ 63670 w 1986500"/>
              <a:gd name="connsiteY4" fmla="*/ 788701 h 788701"/>
              <a:gd name="connsiteX5" fmla="*/ 0 w 1986500"/>
              <a:gd name="connsiteY5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6500" h="788701">
                <a:moveTo>
                  <a:pt x="0" y="0"/>
                </a:moveTo>
                <a:lnTo>
                  <a:pt x="1986500" y="0"/>
                </a:lnTo>
                <a:lnTo>
                  <a:pt x="1986500" y="725097"/>
                </a:lnTo>
                <a:cubicBezTo>
                  <a:pt x="1986500" y="760207"/>
                  <a:pt x="1957976" y="788701"/>
                  <a:pt x="1922830" y="788701"/>
                </a:cubicBez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4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 dirty="0" err="1"/>
              <a:t>Typ</a:t>
            </a:r>
            <a:r>
              <a:rPr lang="en-GB" noProof="0" dirty="0"/>
              <a:t> </a:t>
            </a:r>
            <a:r>
              <a:rPr lang="en-GB" noProof="0" dirty="0" err="1"/>
              <a:t>hier</a:t>
            </a:r>
            <a:r>
              <a:rPr lang="en-GB" noProof="0" dirty="0"/>
              <a:t> </a:t>
            </a:r>
            <a:r>
              <a:rPr lang="en-GB" noProof="0" dirty="0" err="1"/>
              <a:t>uw</a:t>
            </a:r>
            <a:r>
              <a:rPr lang="en-GB" noProof="0" dirty="0"/>
              <a:t> </a:t>
            </a:r>
            <a:r>
              <a:rPr lang="en-GB" noProof="0" dirty="0" err="1"/>
              <a:t>tekst</a:t>
            </a:r>
            <a:endParaRPr lang="en-GB" noProof="0" dirty="0"/>
          </a:p>
        </p:txBody>
      </p:sp>
      <p:sp>
        <p:nvSpPr>
          <p:cNvPr id="33" name="Tijdelijke aanduiding voor afbeelding 32">
            <a:extLst>
              <a:ext uri="{FF2B5EF4-FFF2-40B4-BE49-F238E27FC236}">
                <a16:creationId xmlns:a16="http://schemas.microsoft.com/office/drawing/2014/main" id="{4FA9DFC5-6262-3732-E159-52C641CF3D7A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2995294" y="1665287"/>
            <a:ext cx="1986500" cy="3371063"/>
          </a:xfrm>
          <a:custGeom>
            <a:avLst/>
            <a:gdLst>
              <a:gd name="connsiteX0" fmla="*/ 63670 w 1986500"/>
              <a:gd name="connsiteY0" fmla="*/ 0 h 3371063"/>
              <a:gd name="connsiteX1" fmla="*/ 1922830 w 1986500"/>
              <a:gd name="connsiteY1" fmla="*/ 0 h 3371063"/>
              <a:gd name="connsiteX2" fmla="*/ 1986500 w 1986500"/>
              <a:gd name="connsiteY2" fmla="*/ 63604 h 3371063"/>
              <a:gd name="connsiteX3" fmla="*/ 1986500 w 1986500"/>
              <a:gd name="connsiteY3" fmla="*/ 3371063 h 3371063"/>
              <a:gd name="connsiteX4" fmla="*/ 0 w 1986500"/>
              <a:gd name="connsiteY4" fmla="*/ 3371063 h 3371063"/>
              <a:gd name="connsiteX5" fmla="*/ 0 w 1986500"/>
              <a:gd name="connsiteY5" fmla="*/ 63604 h 3371063"/>
              <a:gd name="connsiteX6" fmla="*/ 63670 w 1986500"/>
              <a:gd name="connsiteY6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6500" h="3371063">
                <a:moveTo>
                  <a:pt x="63670" y="0"/>
                </a:moveTo>
                <a:lnTo>
                  <a:pt x="1922830" y="0"/>
                </a:lnTo>
                <a:cubicBezTo>
                  <a:pt x="1957976" y="0"/>
                  <a:pt x="1986500" y="28495"/>
                  <a:pt x="1986500" y="63604"/>
                </a:cubicBezTo>
                <a:lnTo>
                  <a:pt x="198650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 op het icoon om </a:t>
            </a:r>
            <a:br>
              <a:rPr lang="en-GB" noProof="0"/>
            </a:br>
            <a:r>
              <a:rPr lang="en-GB" noProof="0"/>
              <a:t>een afbeelding toe </a:t>
            </a:r>
            <a:br>
              <a:rPr lang="en-GB" noProof="0"/>
            </a:br>
            <a:r>
              <a:rPr lang="en-GB" noProof="0"/>
              <a:t>te voegen</a:t>
            </a:r>
          </a:p>
        </p:txBody>
      </p:sp>
      <p:sp>
        <p:nvSpPr>
          <p:cNvPr id="34" name="Tijdelijke aanduiding voor verticale tekst 33">
            <a:extLst>
              <a:ext uri="{FF2B5EF4-FFF2-40B4-BE49-F238E27FC236}">
                <a16:creationId xmlns:a16="http://schemas.microsoft.com/office/drawing/2014/main" id="{60C99733-BEB5-A5DB-BADD-69D702BDDF34}"/>
              </a:ext>
            </a:extLst>
          </p:cNvPr>
          <p:cNvSpPr>
            <a:spLocks noGrp="1"/>
          </p:cNvSpPr>
          <p:nvPr>
            <p:ph type="body" orient="vert" idx="59" hasCustomPrompt="1"/>
          </p:nvPr>
        </p:nvSpPr>
        <p:spPr>
          <a:xfrm>
            <a:off x="2995294" y="5036349"/>
            <a:ext cx="1986500" cy="788701"/>
          </a:xfrm>
          <a:custGeom>
            <a:avLst/>
            <a:gdLst>
              <a:gd name="connsiteX0" fmla="*/ 0 w 1986500"/>
              <a:gd name="connsiteY0" fmla="*/ 0 h 788701"/>
              <a:gd name="connsiteX1" fmla="*/ 1986500 w 1986500"/>
              <a:gd name="connsiteY1" fmla="*/ 0 h 788701"/>
              <a:gd name="connsiteX2" fmla="*/ 1986500 w 1986500"/>
              <a:gd name="connsiteY2" fmla="*/ 725097 h 788701"/>
              <a:gd name="connsiteX3" fmla="*/ 1922830 w 1986500"/>
              <a:gd name="connsiteY3" fmla="*/ 788701 h 788701"/>
              <a:gd name="connsiteX4" fmla="*/ 63670 w 1986500"/>
              <a:gd name="connsiteY4" fmla="*/ 788701 h 788701"/>
              <a:gd name="connsiteX5" fmla="*/ 0 w 1986500"/>
              <a:gd name="connsiteY5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6500" h="788701">
                <a:moveTo>
                  <a:pt x="0" y="0"/>
                </a:moveTo>
                <a:lnTo>
                  <a:pt x="1986500" y="0"/>
                </a:lnTo>
                <a:lnTo>
                  <a:pt x="1986500" y="725097"/>
                </a:lnTo>
                <a:cubicBezTo>
                  <a:pt x="1986500" y="760207"/>
                  <a:pt x="1957976" y="788701"/>
                  <a:pt x="1922830" y="788701"/>
                </a:cubicBez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4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 dirty="0" err="1"/>
              <a:t>Typ</a:t>
            </a:r>
            <a:r>
              <a:rPr lang="en-GB" noProof="0" dirty="0"/>
              <a:t> </a:t>
            </a:r>
            <a:r>
              <a:rPr lang="en-GB" noProof="0" dirty="0" err="1"/>
              <a:t>hier</a:t>
            </a:r>
            <a:r>
              <a:rPr lang="en-GB" noProof="0" dirty="0"/>
              <a:t> </a:t>
            </a:r>
            <a:r>
              <a:rPr lang="en-GB" noProof="0" dirty="0" err="1"/>
              <a:t>uw</a:t>
            </a:r>
            <a:r>
              <a:rPr lang="en-GB" noProof="0" dirty="0"/>
              <a:t> </a:t>
            </a:r>
            <a:r>
              <a:rPr lang="en-GB" noProof="0" dirty="0" err="1"/>
              <a:t>tekst</a:t>
            </a:r>
            <a:endParaRPr lang="en-GB" noProof="0" dirty="0"/>
          </a:p>
        </p:txBody>
      </p:sp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CA30053B-24D3-E2ED-8E69-A90F22ABAD6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5269864" y="1665287"/>
            <a:ext cx="1986500" cy="3371063"/>
          </a:xfrm>
          <a:custGeom>
            <a:avLst/>
            <a:gdLst>
              <a:gd name="connsiteX0" fmla="*/ 63670 w 1986500"/>
              <a:gd name="connsiteY0" fmla="*/ 0 h 3371063"/>
              <a:gd name="connsiteX1" fmla="*/ 1922830 w 1986500"/>
              <a:gd name="connsiteY1" fmla="*/ 0 h 3371063"/>
              <a:gd name="connsiteX2" fmla="*/ 1986500 w 1986500"/>
              <a:gd name="connsiteY2" fmla="*/ 63604 h 3371063"/>
              <a:gd name="connsiteX3" fmla="*/ 1986500 w 1986500"/>
              <a:gd name="connsiteY3" fmla="*/ 3371063 h 3371063"/>
              <a:gd name="connsiteX4" fmla="*/ 0 w 1986500"/>
              <a:gd name="connsiteY4" fmla="*/ 3371063 h 3371063"/>
              <a:gd name="connsiteX5" fmla="*/ 0 w 1986500"/>
              <a:gd name="connsiteY5" fmla="*/ 63604 h 3371063"/>
              <a:gd name="connsiteX6" fmla="*/ 63670 w 1986500"/>
              <a:gd name="connsiteY6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6500" h="3371063">
                <a:moveTo>
                  <a:pt x="63670" y="0"/>
                </a:moveTo>
                <a:lnTo>
                  <a:pt x="1922830" y="0"/>
                </a:lnTo>
                <a:cubicBezTo>
                  <a:pt x="1957976" y="0"/>
                  <a:pt x="1986500" y="28495"/>
                  <a:pt x="1986500" y="63604"/>
                </a:cubicBezTo>
                <a:lnTo>
                  <a:pt x="198650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 op het icoon om </a:t>
            </a:r>
            <a:br>
              <a:rPr lang="en-GB" noProof="0"/>
            </a:br>
            <a:r>
              <a:rPr lang="en-GB" noProof="0"/>
              <a:t>een afbeelding toe </a:t>
            </a:r>
            <a:br>
              <a:rPr lang="en-GB" noProof="0"/>
            </a:br>
            <a:r>
              <a:rPr lang="en-GB" noProof="0"/>
              <a:t>te voegen</a:t>
            </a:r>
          </a:p>
        </p:txBody>
      </p:sp>
      <p:sp>
        <p:nvSpPr>
          <p:cNvPr id="36" name="Tijdelijke aanduiding voor verticale tekst 35">
            <a:extLst>
              <a:ext uri="{FF2B5EF4-FFF2-40B4-BE49-F238E27FC236}">
                <a16:creationId xmlns:a16="http://schemas.microsoft.com/office/drawing/2014/main" id="{17C1EF15-B988-CDED-68F3-951667FD994C}"/>
              </a:ext>
            </a:extLst>
          </p:cNvPr>
          <p:cNvSpPr>
            <a:spLocks noGrp="1"/>
          </p:cNvSpPr>
          <p:nvPr>
            <p:ph type="body" orient="vert" idx="57" hasCustomPrompt="1"/>
          </p:nvPr>
        </p:nvSpPr>
        <p:spPr>
          <a:xfrm>
            <a:off x="5269864" y="5036349"/>
            <a:ext cx="1986500" cy="788701"/>
          </a:xfrm>
          <a:custGeom>
            <a:avLst/>
            <a:gdLst>
              <a:gd name="connsiteX0" fmla="*/ 0 w 1986500"/>
              <a:gd name="connsiteY0" fmla="*/ 0 h 788701"/>
              <a:gd name="connsiteX1" fmla="*/ 1986500 w 1986500"/>
              <a:gd name="connsiteY1" fmla="*/ 0 h 788701"/>
              <a:gd name="connsiteX2" fmla="*/ 1986500 w 1986500"/>
              <a:gd name="connsiteY2" fmla="*/ 725097 h 788701"/>
              <a:gd name="connsiteX3" fmla="*/ 1922830 w 1986500"/>
              <a:gd name="connsiteY3" fmla="*/ 788701 h 788701"/>
              <a:gd name="connsiteX4" fmla="*/ 63670 w 1986500"/>
              <a:gd name="connsiteY4" fmla="*/ 788701 h 788701"/>
              <a:gd name="connsiteX5" fmla="*/ 0 w 1986500"/>
              <a:gd name="connsiteY5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6500" h="788701">
                <a:moveTo>
                  <a:pt x="0" y="0"/>
                </a:moveTo>
                <a:lnTo>
                  <a:pt x="1986500" y="0"/>
                </a:lnTo>
                <a:lnTo>
                  <a:pt x="1986500" y="725097"/>
                </a:lnTo>
                <a:cubicBezTo>
                  <a:pt x="1986500" y="760207"/>
                  <a:pt x="1957976" y="788701"/>
                  <a:pt x="1922830" y="788701"/>
                </a:cubicBez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4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 dirty="0" err="1"/>
              <a:t>Typ</a:t>
            </a:r>
            <a:r>
              <a:rPr lang="en-GB" noProof="0" dirty="0"/>
              <a:t> </a:t>
            </a:r>
            <a:r>
              <a:rPr lang="en-GB" noProof="0" dirty="0" err="1"/>
              <a:t>hier</a:t>
            </a:r>
            <a:r>
              <a:rPr lang="en-GB" noProof="0" dirty="0"/>
              <a:t> </a:t>
            </a:r>
            <a:r>
              <a:rPr lang="en-GB" noProof="0" dirty="0" err="1"/>
              <a:t>uw</a:t>
            </a:r>
            <a:r>
              <a:rPr lang="en-GB" noProof="0" dirty="0"/>
              <a:t> </a:t>
            </a:r>
            <a:r>
              <a:rPr lang="en-GB" noProof="0" dirty="0" err="1"/>
              <a:t>tekst</a:t>
            </a:r>
            <a:endParaRPr lang="en-GB" noProof="0" dirty="0"/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32288652-8667-BA00-28DA-54E7CC16D84F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544434" y="1665287"/>
            <a:ext cx="1986500" cy="3371063"/>
          </a:xfrm>
          <a:custGeom>
            <a:avLst/>
            <a:gdLst>
              <a:gd name="connsiteX0" fmla="*/ 63670 w 1986500"/>
              <a:gd name="connsiteY0" fmla="*/ 0 h 3371063"/>
              <a:gd name="connsiteX1" fmla="*/ 1922830 w 1986500"/>
              <a:gd name="connsiteY1" fmla="*/ 0 h 3371063"/>
              <a:gd name="connsiteX2" fmla="*/ 1986500 w 1986500"/>
              <a:gd name="connsiteY2" fmla="*/ 63604 h 3371063"/>
              <a:gd name="connsiteX3" fmla="*/ 1986500 w 1986500"/>
              <a:gd name="connsiteY3" fmla="*/ 3371063 h 3371063"/>
              <a:gd name="connsiteX4" fmla="*/ 0 w 1986500"/>
              <a:gd name="connsiteY4" fmla="*/ 3371063 h 3371063"/>
              <a:gd name="connsiteX5" fmla="*/ 0 w 1986500"/>
              <a:gd name="connsiteY5" fmla="*/ 63604 h 3371063"/>
              <a:gd name="connsiteX6" fmla="*/ 63670 w 1986500"/>
              <a:gd name="connsiteY6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6500" h="3371063">
                <a:moveTo>
                  <a:pt x="63670" y="0"/>
                </a:moveTo>
                <a:lnTo>
                  <a:pt x="1922830" y="0"/>
                </a:lnTo>
                <a:cubicBezTo>
                  <a:pt x="1957976" y="0"/>
                  <a:pt x="1986500" y="28495"/>
                  <a:pt x="1986500" y="63604"/>
                </a:cubicBezTo>
                <a:lnTo>
                  <a:pt x="198650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 op het icoon om </a:t>
            </a:r>
            <a:br>
              <a:rPr lang="en-GB" noProof="0"/>
            </a:br>
            <a:r>
              <a:rPr lang="en-GB" noProof="0"/>
              <a:t>een afbeelding toe </a:t>
            </a:r>
            <a:br>
              <a:rPr lang="en-GB" noProof="0"/>
            </a:br>
            <a:r>
              <a:rPr lang="en-GB" noProof="0"/>
              <a:t>te voegen</a:t>
            </a:r>
          </a:p>
        </p:txBody>
      </p:sp>
      <p:sp>
        <p:nvSpPr>
          <p:cNvPr id="38" name="Tijdelijke aanduiding voor verticale tekst 37">
            <a:extLst>
              <a:ext uri="{FF2B5EF4-FFF2-40B4-BE49-F238E27FC236}">
                <a16:creationId xmlns:a16="http://schemas.microsoft.com/office/drawing/2014/main" id="{B2F3B86F-FF44-40B5-6B94-FDFA19BB436C}"/>
              </a:ext>
            </a:extLst>
          </p:cNvPr>
          <p:cNvSpPr>
            <a:spLocks noGrp="1"/>
          </p:cNvSpPr>
          <p:nvPr>
            <p:ph type="body" orient="vert" idx="55" hasCustomPrompt="1"/>
          </p:nvPr>
        </p:nvSpPr>
        <p:spPr>
          <a:xfrm>
            <a:off x="7544434" y="5036349"/>
            <a:ext cx="1986500" cy="788701"/>
          </a:xfrm>
          <a:custGeom>
            <a:avLst/>
            <a:gdLst>
              <a:gd name="connsiteX0" fmla="*/ 0 w 1986500"/>
              <a:gd name="connsiteY0" fmla="*/ 0 h 788701"/>
              <a:gd name="connsiteX1" fmla="*/ 1986500 w 1986500"/>
              <a:gd name="connsiteY1" fmla="*/ 0 h 788701"/>
              <a:gd name="connsiteX2" fmla="*/ 1986500 w 1986500"/>
              <a:gd name="connsiteY2" fmla="*/ 725097 h 788701"/>
              <a:gd name="connsiteX3" fmla="*/ 1922830 w 1986500"/>
              <a:gd name="connsiteY3" fmla="*/ 788701 h 788701"/>
              <a:gd name="connsiteX4" fmla="*/ 63670 w 1986500"/>
              <a:gd name="connsiteY4" fmla="*/ 788701 h 788701"/>
              <a:gd name="connsiteX5" fmla="*/ 0 w 1986500"/>
              <a:gd name="connsiteY5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6500" h="788701">
                <a:moveTo>
                  <a:pt x="0" y="0"/>
                </a:moveTo>
                <a:lnTo>
                  <a:pt x="1986500" y="0"/>
                </a:lnTo>
                <a:lnTo>
                  <a:pt x="1986500" y="725097"/>
                </a:lnTo>
                <a:cubicBezTo>
                  <a:pt x="1986500" y="760207"/>
                  <a:pt x="1957976" y="788701"/>
                  <a:pt x="1922830" y="788701"/>
                </a:cubicBez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4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 dirty="0" err="1"/>
              <a:t>Typ</a:t>
            </a:r>
            <a:r>
              <a:rPr lang="en-GB" noProof="0" dirty="0"/>
              <a:t> </a:t>
            </a:r>
            <a:r>
              <a:rPr lang="en-GB" noProof="0" dirty="0" err="1"/>
              <a:t>hier</a:t>
            </a:r>
            <a:r>
              <a:rPr lang="en-GB" noProof="0" dirty="0"/>
              <a:t> </a:t>
            </a:r>
            <a:r>
              <a:rPr lang="en-GB" noProof="0" dirty="0" err="1"/>
              <a:t>uw</a:t>
            </a:r>
            <a:r>
              <a:rPr lang="en-GB" noProof="0" dirty="0"/>
              <a:t> </a:t>
            </a:r>
            <a:r>
              <a:rPr lang="en-GB" noProof="0" dirty="0" err="1"/>
              <a:t>tekst</a:t>
            </a:r>
            <a:endParaRPr lang="en-GB" noProof="0" dirty="0"/>
          </a:p>
        </p:txBody>
      </p:sp>
      <p:sp>
        <p:nvSpPr>
          <p:cNvPr id="39" name="Tijdelijke aanduiding voor afbeelding 38">
            <a:extLst>
              <a:ext uri="{FF2B5EF4-FFF2-40B4-BE49-F238E27FC236}">
                <a16:creationId xmlns:a16="http://schemas.microsoft.com/office/drawing/2014/main" id="{2EF82FCF-347D-3DA9-30AB-261D52376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819004" y="1665287"/>
            <a:ext cx="1986500" cy="3371063"/>
          </a:xfrm>
          <a:custGeom>
            <a:avLst/>
            <a:gdLst>
              <a:gd name="connsiteX0" fmla="*/ 63670 w 1986500"/>
              <a:gd name="connsiteY0" fmla="*/ 0 h 3371063"/>
              <a:gd name="connsiteX1" fmla="*/ 1922830 w 1986500"/>
              <a:gd name="connsiteY1" fmla="*/ 0 h 3371063"/>
              <a:gd name="connsiteX2" fmla="*/ 1986500 w 1986500"/>
              <a:gd name="connsiteY2" fmla="*/ 63604 h 3371063"/>
              <a:gd name="connsiteX3" fmla="*/ 1986500 w 1986500"/>
              <a:gd name="connsiteY3" fmla="*/ 3371063 h 3371063"/>
              <a:gd name="connsiteX4" fmla="*/ 0 w 1986500"/>
              <a:gd name="connsiteY4" fmla="*/ 3371063 h 3371063"/>
              <a:gd name="connsiteX5" fmla="*/ 0 w 1986500"/>
              <a:gd name="connsiteY5" fmla="*/ 63604 h 3371063"/>
              <a:gd name="connsiteX6" fmla="*/ 63670 w 1986500"/>
              <a:gd name="connsiteY6" fmla="*/ 0 h 33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6500" h="3371063">
                <a:moveTo>
                  <a:pt x="63670" y="0"/>
                </a:moveTo>
                <a:lnTo>
                  <a:pt x="1922830" y="0"/>
                </a:lnTo>
                <a:cubicBezTo>
                  <a:pt x="1957976" y="0"/>
                  <a:pt x="1986500" y="28495"/>
                  <a:pt x="1986500" y="63604"/>
                </a:cubicBezTo>
                <a:lnTo>
                  <a:pt x="1986500" y="3371063"/>
                </a:lnTo>
                <a:lnTo>
                  <a:pt x="0" y="3371063"/>
                </a:lnTo>
                <a:lnTo>
                  <a:pt x="0" y="63604"/>
                </a:lnTo>
                <a:cubicBezTo>
                  <a:pt x="0" y="28495"/>
                  <a:pt x="28524" y="0"/>
                  <a:pt x="6367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 op het icoon om </a:t>
            </a:r>
            <a:br>
              <a:rPr lang="en-GB" noProof="0"/>
            </a:br>
            <a:r>
              <a:rPr lang="en-GB" noProof="0"/>
              <a:t>een afbeelding toe </a:t>
            </a:r>
            <a:br>
              <a:rPr lang="en-GB" noProof="0"/>
            </a:br>
            <a:r>
              <a:rPr lang="en-GB" noProof="0"/>
              <a:t>te voegen</a:t>
            </a:r>
          </a:p>
        </p:txBody>
      </p:sp>
      <p:sp>
        <p:nvSpPr>
          <p:cNvPr id="40" name="Tijdelijke aanduiding voor verticale tekst 39">
            <a:extLst>
              <a:ext uri="{FF2B5EF4-FFF2-40B4-BE49-F238E27FC236}">
                <a16:creationId xmlns:a16="http://schemas.microsoft.com/office/drawing/2014/main" id="{4D27AED4-4E41-A121-CE51-E9A53795714B}"/>
              </a:ext>
            </a:extLst>
          </p:cNvPr>
          <p:cNvSpPr>
            <a:spLocks noGrp="1"/>
          </p:cNvSpPr>
          <p:nvPr>
            <p:ph type="body" orient="vert" idx="53" hasCustomPrompt="1"/>
          </p:nvPr>
        </p:nvSpPr>
        <p:spPr>
          <a:xfrm>
            <a:off x="9819004" y="5036349"/>
            <a:ext cx="1986500" cy="788701"/>
          </a:xfrm>
          <a:custGeom>
            <a:avLst/>
            <a:gdLst>
              <a:gd name="connsiteX0" fmla="*/ 0 w 1986500"/>
              <a:gd name="connsiteY0" fmla="*/ 0 h 788701"/>
              <a:gd name="connsiteX1" fmla="*/ 1986500 w 1986500"/>
              <a:gd name="connsiteY1" fmla="*/ 0 h 788701"/>
              <a:gd name="connsiteX2" fmla="*/ 1986500 w 1986500"/>
              <a:gd name="connsiteY2" fmla="*/ 725097 h 788701"/>
              <a:gd name="connsiteX3" fmla="*/ 1922830 w 1986500"/>
              <a:gd name="connsiteY3" fmla="*/ 788701 h 788701"/>
              <a:gd name="connsiteX4" fmla="*/ 63670 w 1986500"/>
              <a:gd name="connsiteY4" fmla="*/ 788701 h 788701"/>
              <a:gd name="connsiteX5" fmla="*/ 0 w 1986500"/>
              <a:gd name="connsiteY5" fmla="*/ 725097 h 78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6500" h="788701">
                <a:moveTo>
                  <a:pt x="0" y="0"/>
                </a:moveTo>
                <a:lnTo>
                  <a:pt x="1986500" y="0"/>
                </a:lnTo>
                <a:lnTo>
                  <a:pt x="1986500" y="725097"/>
                </a:lnTo>
                <a:cubicBezTo>
                  <a:pt x="1986500" y="760207"/>
                  <a:pt x="1957976" y="788701"/>
                  <a:pt x="1922830" y="788701"/>
                </a:cubicBezTo>
                <a:lnTo>
                  <a:pt x="63670" y="788701"/>
                </a:lnTo>
                <a:cubicBezTo>
                  <a:pt x="28524" y="788701"/>
                  <a:pt x="0" y="760207"/>
                  <a:pt x="0" y="72509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anchor="ctr">
            <a:noAutofit/>
          </a:bodyPr>
          <a:lstStyle>
            <a:lvl1pPr marL="0" indent="0" algn="ctr">
              <a:buNone/>
              <a:defRPr sz="1400">
                <a:solidFill>
                  <a:srgbClr val="002C51"/>
                </a:solidFill>
              </a:defRPr>
            </a:lvl1pPr>
          </a:lstStyle>
          <a:p>
            <a:pPr lvl="0"/>
            <a:r>
              <a:rPr lang="en-GB" noProof="0" dirty="0" err="1"/>
              <a:t>Typ</a:t>
            </a:r>
            <a:r>
              <a:rPr lang="en-GB" noProof="0" dirty="0"/>
              <a:t> </a:t>
            </a:r>
            <a:r>
              <a:rPr lang="en-GB" noProof="0" dirty="0" err="1"/>
              <a:t>hier</a:t>
            </a:r>
            <a:r>
              <a:rPr lang="en-GB" noProof="0" dirty="0"/>
              <a:t> </a:t>
            </a:r>
            <a:r>
              <a:rPr lang="en-GB" noProof="0" dirty="0" err="1"/>
              <a:t>uw</a:t>
            </a:r>
            <a:r>
              <a:rPr lang="en-GB" noProof="0" dirty="0"/>
              <a:t> </a:t>
            </a:r>
            <a:r>
              <a:rPr lang="en-GB" noProof="0" dirty="0" err="1"/>
              <a:t>tekst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68838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jdelijke aanduiding voor verticale tekst 2">
            <a:extLst>
              <a:ext uri="{FF2B5EF4-FFF2-40B4-BE49-F238E27FC236}">
                <a16:creationId xmlns:a16="http://schemas.microsoft.com/office/drawing/2014/main" id="{36521576-101A-DE62-747C-368C9E504C3E}"/>
              </a:ext>
            </a:extLst>
          </p:cNvPr>
          <p:cNvSpPr>
            <a:spLocks noGrp="1"/>
          </p:cNvSpPr>
          <p:nvPr>
            <p:ph type="body" orient="vert" idx="97" hasCustomPrompt="1"/>
          </p:nvPr>
        </p:nvSpPr>
        <p:spPr>
          <a:xfrm>
            <a:off x="2596637" y="4897585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32" name="Tijdelijke aanduiding voor verticale tekst 2">
            <a:extLst>
              <a:ext uri="{FF2B5EF4-FFF2-40B4-BE49-F238E27FC236}">
                <a16:creationId xmlns:a16="http://schemas.microsoft.com/office/drawing/2014/main" id="{DEF5A8A7-5FBA-621E-FFC2-98D025C58ED9}"/>
              </a:ext>
            </a:extLst>
          </p:cNvPr>
          <p:cNvSpPr>
            <a:spLocks noGrp="1"/>
          </p:cNvSpPr>
          <p:nvPr>
            <p:ph type="body" orient="vert" idx="98" hasCustomPrompt="1"/>
          </p:nvPr>
        </p:nvSpPr>
        <p:spPr>
          <a:xfrm>
            <a:off x="10094443" y="4897585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33" name="Tijdelijke aanduiding voor verticale tekst 2">
            <a:extLst>
              <a:ext uri="{FF2B5EF4-FFF2-40B4-BE49-F238E27FC236}">
                <a16:creationId xmlns:a16="http://schemas.microsoft.com/office/drawing/2014/main" id="{B8054C3A-3D2C-9D29-9846-21E16B48C89A}"/>
              </a:ext>
            </a:extLst>
          </p:cNvPr>
          <p:cNvSpPr>
            <a:spLocks noGrp="1"/>
          </p:cNvSpPr>
          <p:nvPr>
            <p:ph type="body" orient="vert" idx="99" hasCustomPrompt="1"/>
          </p:nvPr>
        </p:nvSpPr>
        <p:spPr>
          <a:xfrm>
            <a:off x="8219990" y="4897585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34" name="Tijdelijke aanduiding voor verticale tekst 2">
            <a:extLst>
              <a:ext uri="{FF2B5EF4-FFF2-40B4-BE49-F238E27FC236}">
                <a16:creationId xmlns:a16="http://schemas.microsoft.com/office/drawing/2014/main" id="{E6D8BE12-3405-3490-C243-F28BE0C11C6A}"/>
              </a:ext>
            </a:extLst>
          </p:cNvPr>
          <p:cNvSpPr>
            <a:spLocks noGrp="1"/>
          </p:cNvSpPr>
          <p:nvPr>
            <p:ph type="body" orient="vert" idx="100" hasCustomPrompt="1"/>
          </p:nvPr>
        </p:nvSpPr>
        <p:spPr>
          <a:xfrm>
            <a:off x="6345539" y="4897585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35" name="Tijdelijke aanduiding voor verticale tekst 2">
            <a:extLst>
              <a:ext uri="{FF2B5EF4-FFF2-40B4-BE49-F238E27FC236}">
                <a16:creationId xmlns:a16="http://schemas.microsoft.com/office/drawing/2014/main" id="{0ABB07F3-3473-A743-45AA-C71C2AF3E114}"/>
              </a:ext>
            </a:extLst>
          </p:cNvPr>
          <p:cNvSpPr>
            <a:spLocks noGrp="1"/>
          </p:cNvSpPr>
          <p:nvPr>
            <p:ph type="body" orient="vert" idx="101" hasCustomPrompt="1"/>
          </p:nvPr>
        </p:nvSpPr>
        <p:spPr>
          <a:xfrm>
            <a:off x="4471088" y="4897585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36" name="Tijdelijke aanduiding voor verticale tekst 2">
            <a:extLst>
              <a:ext uri="{FF2B5EF4-FFF2-40B4-BE49-F238E27FC236}">
                <a16:creationId xmlns:a16="http://schemas.microsoft.com/office/drawing/2014/main" id="{312AA04F-6A46-2A27-E69C-7C4C6D587168}"/>
              </a:ext>
            </a:extLst>
          </p:cNvPr>
          <p:cNvSpPr>
            <a:spLocks noGrp="1"/>
          </p:cNvSpPr>
          <p:nvPr>
            <p:ph type="body" orient="vert" idx="102" hasCustomPrompt="1"/>
          </p:nvPr>
        </p:nvSpPr>
        <p:spPr>
          <a:xfrm>
            <a:off x="722186" y="4897585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</a:t>
            </a:r>
          </a:p>
        </p:txBody>
      </p:sp>
      <p:sp>
        <p:nvSpPr>
          <p:cNvPr id="25" name="Tijdelijke aanduiding voor verticale tekst 2">
            <a:extLst>
              <a:ext uri="{FF2B5EF4-FFF2-40B4-BE49-F238E27FC236}">
                <a16:creationId xmlns:a16="http://schemas.microsoft.com/office/drawing/2014/main" id="{5AE10B61-FC1D-AD0A-8D3F-D8DA5CB58056}"/>
              </a:ext>
            </a:extLst>
          </p:cNvPr>
          <p:cNvSpPr>
            <a:spLocks noGrp="1"/>
          </p:cNvSpPr>
          <p:nvPr>
            <p:ph type="body" orient="vert" idx="91" hasCustomPrompt="1"/>
          </p:nvPr>
        </p:nvSpPr>
        <p:spPr>
          <a:xfrm>
            <a:off x="2596637" y="3805976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6" name="Tijdelijke aanduiding voor verticale tekst 2">
            <a:extLst>
              <a:ext uri="{FF2B5EF4-FFF2-40B4-BE49-F238E27FC236}">
                <a16:creationId xmlns:a16="http://schemas.microsoft.com/office/drawing/2014/main" id="{32F81095-E855-A149-E44E-D0566766BED4}"/>
              </a:ext>
            </a:extLst>
          </p:cNvPr>
          <p:cNvSpPr>
            <a:spLocks noGrp="1"/>
          </p:cNvSpPr>
          <p:nvPr>
            <p:ph type="body" orient="vert" idx="92" hasCustomPrompt="1"/>
          </p:nvPr>
        </p:nvSpPr>
        <p:spPr>
          <a:xfrm>
            <a:off x="10094443" y="3805976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7" name="Tijdelijke aanduiding voor verticale tekst 2">
            <a:extLst>
              <a:ext uri="{FF2B5EF4-FFF2-40B4-BE49-F238E27FC236}">
                <a16:creationId xmlns:a16="http://schemas.microsoft.com/office/drawing/2014/main" id="{3AB843C5-31B9-992B-933A-01630CC02BF6}"/>
              </a:ext>
            </a:extLst>
          </p:cNvPr>
          <p:cNvSpPr>
            <a:spLocks noGrp="1"/>
          </p:cNvSpPr>
          <p:nvPr>
            <p:ph type="body" orient="vert" idx="93" hasCustomPrompt="1"/>
          </p:nvPr>
        </p:nvSpPr>
        <p:spPr>
          <a:xfrm>
            <a:off x="8219990" y="3805976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8" name="Tijdelijke aanduiding voor verticale tekst 2">
            <a:extLst>
              <a:ext uri="{FF2B5EF4-FFF2-40B4-BE49-F238E27FC236}">
                <a16:creationId xmlns:a16="http://schemas.microsoft.com/office/drawing/2014/main" id="{2FE36848-2109-CBA2-661B-3E49917613E5}"/>
              </a:ext>
            </a:extLst>
          </p:cNvPr>
          <p:cNvSpPr>
            <a:spLocks noGrp="1"/>
          </p:cNvSpPr>
          <p:nvPr>
            <p:ph type="body" orient="vert" idx="94" hasCustomPrompt="1"/>
          </p:nvPr>
        </p:nvSpPr>
        <p:spPr>
          <a:xfrm>
            <a:off x="6345539" y="3805976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9" name="Tijdelijke aanduiding voor verticale tekst 2">
            <a:extLst>
              <a:ext uri="{FF2B5EF4-FFF2-40B4-BE49-F238E27FC236}">
                <a16:creationId xmlns:a16="http://schemas.microsoft.com/office/drawing/2014/main" id="{3E3F9D87-2999-C05D-5272-AE56B546CA9D}"/>
              </a:ext>
            </a:extLst>
          </p:cNvPr>
          <p:cNvSpPr>
            <a:spLocks noGrp="1"/>
          </p:cNvSpPr>
          <p:nvPr>
            <p:ph type="body" orient="vert" idx="95" hasCustomPrompt="1"/>
          </p:nvPr>
        </p:nvSpPr>
        <p:spPr>
          <a:xfrm>
            <a:off x="4471088" y="3805976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30" name="Tijdelijke aanduiding voor verticale tekst 2">
            <a:extLst>
              <a:ext uri="{FF2B5EF4-FFF2-40B4-BE49-F238E27FC236}">
                <a16:creationId xmlns:a16="http://schemas.microsoft.com/office/drawing/2014/main" id="{A6DE3116-DDE7-509B-1C14-BFAEE9EA2C81}"/>
              </a:ext>
            </a:extLst>
          </p:cNvPr>
          <p:cNvSpPr>
            <a:spLocks noGrp="1"/>
          </p:cNvSpPr>
          <p:nvPr>
            <p:ph type="body" orient="vert" idx="96" hasCustomPrompt="1"/>
          </p:nvPr>
        </p:nvSpPr>
        <p:spPr>
          <a:xfrm>
            <a:off x="722186" y="3805976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</a:t>
            </a:r>
          </a:p>
        </p:txBody>
      </p:sp>
      <p:sp>
        <p:nvSpPr>
          <p:cNvPr id="18" name="Tijdelijke aanduiding voor verticale tekst 2">
            <a:extLst>
              <a:ext uri="{FF2B5EF4-FFF2-40B4-BE49-F238E27FC236}">
                <a16:creationId xmlns:a16="http://schemas.microsoft.com/office/drawing/2014/main" id="{EF2EE536-4EDB-DF75-32A6-17F43305F8D3}"/>
              </a:ext>
            </a:extLst>
          </p:cNvPr>
          <p:cNvSpPr>
            <a:spLocks noGrp="1"/>
          </p:cNvSpPr>
          <p:nvPr>
            <p:ph type="body" orient="vert" idx="85" hasCustomPrompt="1"/>
          </p:nvPr>
        </p:nvSpPr>
        <p:spPr>
          <a:xfrm>
            <a:off x="2596637" y="2735632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19" name="Tijdelijke aanduiding voor verticale tekst 2">
            <a:extLst>
              <a:ext uri="{FF2B5EF4-FFF2-40B4-BE49-F238E27FC236}">
                <a16:creationId xmlns:a16="http://schemas.microsoft.com/office/drawing/2014/main" id="{0B65E9C4-CF5A-6ACB-EAF6-36E115434E9E}"/>
              </a:ext>
            </a:extLst>
          </p:cNvPr>
          <p:cNvSpPr>
            <a:spLocks noGrp="1"/>
          </p:cNvSpPr>
          <p:nvPr>
            <p:ph type="body" orient="vert" idx="86" hasCustomPrompt="1"/>
          </p:nvPr>
        </p:nvSpPr>
        <p:spPr>
          <a:xfrm>
            <a:off x="10094443" y="2735632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0" name="Tijdelijke aanduiding voor verticale tekst 2">
            <a:extLst>
              <a:ext uri="{FF2B5EF4-FFF2-40B4-BE49-F238E27FC236}">
                <a16:creationId xmlns:a16="http://schemas.microsoft.com/office/drawing/2014/main" id="{9BD19EB2-A2A1-1637-7550-96A1D4407914}"/>
              </a:ext>
            </a:extLst>
          </p:cNvPr>
          <p:cNvSpPr>
            <a:spLocks noGrp="1"/>
          </p:cNvSpPr>
          <p:nvPr>
            <p:ph type="body" orient="vert" idx="87" hasCustomPrompt="1"/>
          </p:nvPr>
        </p:nvSpPr>
        <p:spPr>
          <a:xfrm>
            <a:off x="8219990" y="2735632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1" name="Tijdelijke aanduiding voor verticale tekst 2">
            <a:extLst>
              <a:ext uri="{FF2B5EF4-FFF2-40B4-BE49-F238E27FC236}">
                <a16:creationId xmlns:a16="http://schemas.microsoft.com/office/drawing/2014/main" id="{2CE93A30-832B-EC9B-1BAC-6E22C6894B5E}"/>
              </a:ext>
            </a:extLst>
          </p:cNvPr>
          <p:cNvSpPr>
            <a:spLocks noGrp="1"/>
          </p:cNvSpPr>
          <p:nvPr>
            <p:ph type="body" orient="vert" idx="88" hasCustomPrompt="1"/>
          </p:nvPr>
        </p:nvSpPr>
        <p:spPr>
          <a:xfrm>
            <a:off x="6345539" y="2735632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2" name="Tijdelijke aanduiding voor verticale tekst 2">
            <a:extLst>
              <a:ext uri="{FF2B5EF4-FFF2-40B4-BE49-F238E27FC236}">
                <a16:creationId xmlns:a16="http://schemas.microsoft.com/office/drawing/2014/main" id="{C6D1ACDF-6A38-0373-2631-C320E0248C71}"/>
              </a:ext>
            </a:extLst>
          </p:cNvPr>
          <p:cNvSpPr>
            <a:spLocks noGrp="1"/>
          </p:cNvSpPr>
          <p:nvPr>
            <p:ph type="body" orient="vert" idx="89" hasCustomPrompt="1"/>
          </p:nvPr>
        </p:nvSpPr>
        <p:spPr>
          <a:xfrm>
            <a:off x="4471088" y="2735632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4" name="Tijdelijke aanduiding voor verticale tekst 2">
            <a:extLst>
              <a:ext uri="{FF2B5EF4-FFF2-40B4-BE49-F238E27FC236}">
                <a16:creationId xmlns:a16="http://schemas.microsoft.com/office/drawing/2014/main" id="{27FA0D65-FBC2-F0D4-AC63-554B76045353}"/>
              </a:ext>
            </a:extLst>
          </p:cNvPr>
          <p:cNvSpPr>
            <a:spLocks noGrp="1"/>
          </p:cNvSpPr>
          <p:nvPr>
            <p:ph type="body" orient="vert" idx="90" hasCustomPrompt="1"/>
          </p:nvPr>
        </p:nvSpPr>
        <p:spPr>
          <a:xfrm>
            <a:off x="722186" y="2735632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</a:t>
            </a:r>
          </a:p>
        </p:txBody>
      </p:sp>
      <p:sp>
        <p:nvSpPr>
          <p:cNvPr id="5" name="Tijdelijke aanduiding voor verticale tekst 2">
            <a:extLst>
              <a:ext uri="{FF2B5EF4-FFF2-40B4-BE49-F238E27FC236}">
                <a16:creationId xmlns:a16="http://schemas.microsoft.com/office/drawing/2014/main" id="{7311E6FB-A40F-CEBE-CF3A-F079009FBADB}"/>
              </a:ext>
            </a:extLst>
          </p:cNvPr>
          <p:cNvSpPr>
            <a:spLocks noGrp="1"/>
          </p:cNvSpPr>
          <p:nvPr>
            <p:ph type="body" orient="vert" idx="80" hasCustomPrompt="1"/>
          </p:nvPr>
        </p:nvSpPr>
        <p:spPr>
          <a:xfrm>
            <a:off x="2596637" y="1665288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11" name="Tijdelijke aanduiding voor verticale tekst 2">
            <a:extLst>
              <a:ext uri="{FF2B5EF4-FFF2-40B4-BE49-F238E27FC236}">
                <a16:creationId xmlns:a16="http://schemas.microsoft.com/office/drawing/2014/main" id="{5D26BDE8-D051-4A04-2C4D-1680D187B6D2}"/>
              </a:ext>
            </a:extLst>
          </p:cNvPr>
          <p:cNvSpPr>
            <a:spLocks noGrp="1"/>
          </p:cNvSpPr>
          <p:nvPr>
            <p:ph type="body" orient="vert" idx="84" hasCustomPrompt="1"/>
          </p:nvPr>
        </p:nvSpPr>
        <p:spPr>
          <a:xfrm>
            <a:off x="10094443" y="1665288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10" name="Tijdelijke aanduiding voor verticale tekst 2">
            <a:extLst>
              <a:ext uri="{FF2B5EF4-FFF2-40B4-BE49-F238E27FC236}">
                <a16:creationId xmlns:a16="http://schemas.microsoft.com/office/drawing/2014/main" id="{87D07131-17F3-0F7E-BF18-950AF1C9F94B}"/>
              </a:ext>
            </a:extLst>
          </p:cNvPr>
          <p:cNvSpPr>
            <a:spLocks noGrp="1"/>
          </p:cNvSpPr>
          <p:nvPr>
            <p:ph type="body" orient="vert" idx="83" hasCustomPrompt="1"/>
          </p:nvPr>
        </p:nvSpPr>
        <p:spPr>
          <a:xfrm>
            <a:off x="8219990" y="1665288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9" name="Tijdelijke aanduiding voor verticale tekst 2">
            <a:extLst>
              <a:ext uri="{FF2B5EF4-FFF2-40B4-BE49-F238E27FC236}">
                <a16:creationId xmlns:a16="http://schemas.microsoft.com/office/drawing/2014/main" id="{BF154C76-69A1-BBE1-0B43-E1534FC12181}"/>
              </a:ext>
            </a:extLst>
          </p:cNvPr>
          <p:cNvSpPr>
            <a:spLocks noGrp="1"/>
          </p:cNvSpPr>
          <p:nvPr>
            <p:ph type="body" orient="vert" idx="82" hasCustomPrompt="1"/>
          </p:nvPr>
        </p:nvSpPr>
        <p:spPr>
          <a:xfrm>
            <a:off x="6345539" y="1665288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8" name="Tijdelijke aanduiding voor verticale tekst 2">
            <a:extLst>
              <a:ext uri="{FF2B5EF4-FFF2-40B4-BE49-F238E27FC236}">
                <a16:creationId xmlns:a16="http://schemas.microsoft.com/office/drawing/2014/main" id="{3875EA9B-EED5-7689-49D1-9A8837BAA5E0}"/>
              </a:ext>
            </a:extLst>
          </p:cNvPr>
          <p:cNvSpPr>
            <a:spLocks noGrp="1"/>
          </p:cNvSpPr>
          <p:nvPr>
            <p:ph type="body" orient="vert" idx="81" hasCustomPrompt="1"/>
          </p:nvPr>
        </p:nvSpPr>
        <p:spPr>
          <a:xfrm>
            <a:off x="4471088" y="1665288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 </a:t>
            </a:r>
          </a:p>
        </p:txBody>
      </p:sp>
      <p:sp>
        <p:nvSpPr>
          <p:cNvPr id="2" name="Tijdelijke aanduiding voor verticale tekst 2">
            <a:extLst>
              <a:ext uri="{FF2B5EF4-FFF2-40B4-BE49-F238E27FC236}">
                <a16:creationId xmlns:a16="http://schemas.microsoft.com/office/drawing/2014/main" id="{B9F7A350-7B61-6F9B-5C08-C6E944B7481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2186" y="1665288"/>
            <a:ext cx="1726082" cy="93005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381000" sx="90000" sy="90000" algn="ctr" rotWithShape="0">
              <a:srgbClr val="002C51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nl-NL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noProof="0"/>
              <a:t>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CLIENTS</a:t>
            </a:r>
          </a:p>
        </p:txBody>
      </p:sp>
      <p:sp>
        <p:nvSpPr>
          <p:cNvPr id="274" name="Tijdelijke aanduiding voor afbeelding 45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962021" y="1788315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</a:t>
            </a:r>
            <a:br>
              <a:rPr lang="en-GB" noProof="0" dirty="0"/>
            </a:br>
            <a:r>
              <a:rPr lang="en-GB" noProof="0" dirty="0"/>
              <a:t>to insert a logo</a:t>
            </a:r>
          </a:p>
        </p:txBody>
      </p:sp>
      <p:sp>
        <p:nvSpPr>
          <p:cNvPr id="275" name="Tijdelijke aanduiding voor afbeelding 45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2836472" y="1788315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76" name="Tijdelijke aanduiding voor afbeelding 45"/>
          <p:cNvSpPr>
            <a:spLocks noGrp="1"/>
          </p:cNvSpPr>
          <p:nvPr userDrawn="1">
            <p:ph type="pic" sz="quarter" idx="40" hasCustomPrompt="1"/>
          </p:nvPr>
        </p:nvSpPr>
        <p:spPr>
          <a:xfrm>
            <a:off x="4710923" y="1788315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77" name="Tijdelijke aanduiding voor afbeelding 45"/>
          <p:cNvSpPr>
            <a:spLocks noGrp="1"/>
          </p:cNvSpPr>
          <p:nvPr userDrawn="1">
            <p:ph type="pic" sz="quarter" idx="41" hasCustomPrompt="1"/>
          </p:nvPr>
        </p:nvSpPr>
        <p:spPr>
          <a:xfrm>
            <a:off x="6585374" y="1788315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78" name="Tijdelijke aanduiding voor afbeelding 45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8459825" y="1788315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79" name="Tijdelijke aanduiding voor afbeelding 45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10334278" y="1788315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7B50B6-07F5-483D-91E4-DB3C6C5C400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102" name="Subtitel Tekst">
            <a:extLst>
              <a:ext uri="{FF2B5EF4-FFF2-40B4-BE49-F238E27FC236}">
                <a16:creationId xmlns:a16="http://schemas.microsoft.com/office/drawing/2014/main" id="{83150259-2C44-413D-84D7-05D12034761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  <p:sp>
        <p:nvSpPr>
          <p:cNvPr id="198" name="Tijdelijke aanduiding voor afbeelding 45">
            <a:extLst>
              <a:ext uri="{FF2B5EF4-FFF2-40B4-BE49-F238E27FC236}">
                <a16:creationId xmlns:a16="http://schemas.microsoft.com/office/drawing/2014/main" id="{4DF26044-B504-4AB4-A3BB-C66565EB4DB1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62021" y="287111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199" name="Tijdelijke aanduiding voor afbeelding 45">
            <a:extLst>
              <a:ext uri="{FF2B5EF4-FFF2-40B4-BE49-F238E27FC236}">
                <a16:creationId xmlns:a16="http://schemas.microsoft.com/office/drawing/2014/main" id="{8D04C994-F611-4266-82E3-86A9E6827A73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836472" y="287111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00" name="Tijdelijke aanduiding voor afbeelding 45">
            <a:extLst>
              <a:ext uri="{FF2B5EF4-FFF2-40B4-BE49-F238E27FC236}">
                <a16:creationId xmlns:a16="http://schemas.microsoft.com/office/drawing/2014/main" id="{743A5B6B-6DAF-414A-BC77-71F741AF06B9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710923" y="287111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01" name="Tijdelijke aanduiding voor afbeelding 45">
            <a:extLst>
              <a:ext uri="{FF2B5EF4-FFF2-40B4-BE49-F238E27FC236}">
                <a16:creationId xmlns:a16="http://schemas.microsoft.com/office/drawing/2014/main" id="{CAB0D3A9-B4BD-4C64-9F77-06ACB21F611A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585374" y="287111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02" name="Tijdelijke aanduiding voor afbeelding 45">
            <a:extLst>
              <a:ext uri="{FF2B5EF4-FFF2-40B4-BE49-F238E27FC236}">
                <a16:creationId xmlns:a16="http://schemas.microsoft.com/office/drawing/2014/main" id="{7C980BFA-AD1B-4B6D-8FFE-9770FBFD778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459825" y="287111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03" name="Tijdelijke aanduiding voor afbeelding 45">
            <a:extLst>
              <a:ext uri="{FF2B5EF4-FFF2-40B4-BE49-F238E27FC236}">
                <a16:creationId xmlns:a16="http://schemas.microsoft.com/office/drawing/2014/main" id="{618382B7-DC3A-4362-9E12-BB02C1A6296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10334278" y="2864857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20" name="Tijdelijke aanduiding voor afbeelding 45">
            <a:extLst>
              <a:ext uri="{FF2B5EF4-FFF2-40B4-BE49-F238E27FC236}">
                <a16:creationId xmlns:a16="http://schemas.microsoft.com/office/drawing/2014/main" id="{FA335F70-8D8D-4FFB-B99A-4008B1A922C0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62021" y="3925793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21" name="Tijdelijke aanduiding voor afbeelding 45">
            <a:extLst>
              <a:ext uri="{FF2B5EF4-FFF2-40B4-BE49-F238E27FC236}">
                <a16:creationId xmlns:a16="http://schemas.microsoft.com/office/drawing/2014/main" id="{87E1F341-B16B-4FEB-AEB4-8264F343F12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836472" y="3925793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</a:t>
            </a:r>
            <a:br>
              <a:rPr lang="en-GB" noProof="0" dirty="0"/>
            </a:br>
            <a:r>
              <a:rPr lang="en-GB" noProof="0" dirty="0"/>
              <a:t>to insert a logo</a:t>
            </a:r>
          </a:p>
        </p:txBody>
      </p:sp>
      <p:sp>
        <p:nvSpPr>
          <p:cNvPr id="222" name="Tijdelijke aanduiding voor afbeelding 45">
            <a:extLst>
              <a:ext uri="{FF2B5EF4-FFF2-40B4-BE49-F238E27FC236}">
                <a16:creationId xmlns:a16="http://schemas.microsoft.com/office/drawing/2014/main" id="{3F0656C2-09C4-477F-80CE-F8907B2150B1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4710923" y="3925793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23" name="Tijdelijke aanduiding voor afbeelding 45">
            <a:extLst>
              <a:ext uri="{FF2B5EF4-FFF2-40B4-BE49-F238E27FC236}">
                <a16:creationId xmlns:a16="http://schemas.microsoft.com/office/drawing/2014/main" id="{5C594B1D-576E-4FFA-B325-E09CACBE263A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585374" y="3925793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24" name="Tijdelijke aanduiding voor afbeelding 45">
            <a:extLst>
              <a:ext uri="{FF2B5EF4-FFF2-40B4-BE49-F238E27FC236}">
                <a16:creationId xmlns:a16="http://schemas.microsoft.com/office/drawing/2014/main" id="{C9674F6A-74C3-485E-AFD2-E3AEA836BB15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8459825" y="3925793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25" name="Tijdelijke aanduiding voor afbeelding 45">
            <a:extLst>
              <a:ext uri="{FF2B5EF4-FFF2-40B4-BE49-F238E27FC236}">
                <a16:creationId xmlns:a16="http://schemas.microsoft.com/office/drawing/2014/main" id="{E86F73A3-AA50-4C52-BABF-6F8264091558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10334278" y="3925793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32" name="Tijdelijke aanduiding voor afbeelding 45">
            <a:extLst>
              <a:ext uri="{FF2B5EF4-FFF2-40B4-BE49-F238E27FC236}">
                <a16:creationId xmlns:a16="http://schemas.microsoft.com/office/drawing/2014/main" id="{1BF61603-DB58-4F43-BAD6-C089A0486103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962021" y="501794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33" name="Tijdelijke aanduiding voor afbeelding 45">
            <a:extLst>
              <a:ext uri="{FF2B5EF4-FFF2-40B4-BE49-F238E27FC236}">
                <a16:creationId xmlns:a16="http://schemas.microsoft.com/office/drawing/2014/main" id="{9EE4419A-1B01-414A-A12F-5FEF2B03C41C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2836472" y="501794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34" name="Tijdelijke aanduiding voor afbeelding 45">
            <a:extLst>
              <a:ext uri="{FF2B5EF4-FFF2-40B4-BE49-F238E27FC236}">
                <a16:creationId xmlns:a16="http://schemas.microsoft.com/office/drawing/2014/main" id="{4BE2715A-47B4-45E1-B2C5-9836A45474EE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4710923" y="501794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</a:t>
            </a:r>
            <a:br>
              <a:rPr lang="en-GB" noProof="0" dirty="0"/>
            </a:br>
            <a:r>
              <a:rPr lang="en-GB" noProof="0" dirty="0"/>
              <a:t>to insert a logo</a:t>
            </a:r>
          </a:p>
        </p:txBody>
      </p:sp>
      <p:sp>
        <p:nvSpPr>
          <p:cNvPr id="235" name="Tijdelijke aanduiding voor afbeelding 45">
            <a:extLst>
              <a:ext uri="{FF2B5EF4-FFF2-40B4-BE49-F238E27FC236}">
                <a16:creationId xmlns:a16="http://schemas.microsoft.com/office/drawing/2014/main" id="{9B4D391E-5C98-4C7F-B4EE-1D302EC66676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6585374" y="501794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36" name="Tijdelijke aanduiding voor afbeelding 45">
            <a:extLst>
              <a:ext uri="{FF2B5EF4-FFF2-40B4-BE49-F238E27FC236}">
                <a16:creationId xmlns:a16="http://schemas.microsoft.com/office/drawing/2014/main" id="{7CD27260-7A52-427B-B0DC-ADCDFB90432A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459825" y="501794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  <p:sp>
        <p:nvSpPr>
          <p:cNvPr id="237" name="Tijdelijke aanduiding voor afbeelding 45">
            <a:extLst>
              <a:ext uri="{FF2B5EF4-FFF2-40B4-BE49-F238E27FC236}">
                <a16:creationId xmlns:a16="http://schemas.microsoft.com/office/drawing/2014/main" id="{2626AAF3-A799-4C4E-8FFC-BF9AD17331C7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334278" y="5017942"/>
            <a:ext cx="1246412" cy="683996"/>
          </a:xfrm>
          <a:prstGeom prst="rect">
            <a:avLst/>
          </a:prstGeom>
          <a:noFill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</a:t>
            </a:r>
            <a:br>
              <a:rPr lang="en-GB" noProof="0"/>
            </a:br>
            <a:r>
              <a:rPr lang="en-GB" noProof="0"/>
              <a:t>to insert a logo</a:t>
            </a:r>
          </a:p>
        </p:txBody>
      </p:sp>
    </p:spTree>
    <p:extLst>
      <p:ext uri="{BB962C8B-B14F-4D97-AF65-F5344CB8AC3E}">
        <p14:creationId xmlns:p14="http://schemas.microsoft.com/office/powerpoint/2010/main" val="1993814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vak 22"/>
          <p:cNvSpPr txBox="1"/>
          <p:nvPr userDrawn="1"/>
        </p:nvSpPr>
        <p:spPr>
          <a:xfrm>
            <a:off x="9305925" y="-279400"/>
            <a:ext cx="288607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 + FOCUS GRAPH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2CD2F8F-66DC-43CF-BC88-5B9CC6404617}"/>
              </a:ext>
            </a:extLst>
          </p:cNvPr>
          <p:cNvSpPr/>
          <p:nvPr userDrawn="1"/>
        </p:nvSpPr>
        <p:spPr>
          <a:xfrm>
            <a:off x="1" y="6319951"/>
            <a:ext cx="12191998" cy="5363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pic>
        <p:nvPicPr>
          <p:cNvPr id="107" name="Graphic 106">
            <a:extLst>
              <a:ext uri="{FF2B5EF4-FFF2-40B4-BE49-F238E27FC236}">
                <a16:creationId xmlns:a16="http://schemas.microsoft.com/office/drawing/2014/main" id="{41739D6F-6CB2-3B49-978E-E8E06F78C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7299" y="6502107"/>
            <a:ext cx="356400" cy="172022"/>
          </a:xfrm>
          <a:prstGeom prst="rect">
            <a:avLst/>
          </a:prstGeom>
        </p:spPr>
      </p:pic>
      <p:sp>
        <p:nvSpPr>
          <p:cNvPr id="308" name="Tijdelijke aanduiding voor dianummer 5">
            <a:extLst>
              <a:ext uri="{FF2B5EF4-FFF2-40B4-BE49-F238E27FC236}">
                <a16:creationId xmlns:a16="http://schemas.microsoft.com/office/drawing/2014/main" id="{A9E84FF8-172B-2444-AEE3-096D417E0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1767" y="6492993"/>
            <a:ext cx="310271" cy="180000"/>
          </a:xfrm>
        </p:spPr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839353A-DF3C-BB16-11B4-0860A42D7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5" y="660534"/>
            <a:ext cx="11099800" cy="27281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F0E11AB-3CCA-D7E5-BA06-7EE7BDC4CF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725" y="1665288"/>
            <a:ext cx="11096625" cy="4160837"/>
          </a:xfrm>
        </p:spPr>
        <p:txBody>
          <a:bodyPr/>
          <a:lstStyle>
            <a:lvl1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4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lvl1pPr>
            <a:lvl2pPr marL="534988" marR="0" indent="-2682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lvl2pPr>
            <a:lvl3pPr marL="800100" marR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4"/>
                </a:solidFill>
              </a:defRPr>
            </a:lvl6pPr>
            <a:lvl7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C51"/>
              </a:buClr>
              <a:buSzTx/>
              <a:buFont typeface="+mj-lt"/>
              <a:buAutoNum type="arabicPeriod"/>
              <a:tabLst/>
              <a:defRPr/>
            </a:lvl7pPr>
            <a:lvl8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C51"/>
              </a:buClr>
              <a:buSzTx/>
              <a:buFont typeface="+mj-lt"/>
              <a:buAutoNum type="alphaLcPeriod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pic>
        <p:nvPicPr>
          <p:cNvPr id="8" name="Afbeelding 50">
            <a:extLst>
              <a:ext uri="{FF2B5EF4-FFF2-40B4-BE49-F238E27FC236}">
                <a16:creationId xmlns:a16="http://schemas.microsoft.com/office/drawing/2014/main" id="{1CF67C0E-830C-BF59-3D0E-B0D0D707C1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74305" y="-38912"/>
            <a:ext cx="5163760" cy="6376969"/>
          </a:xfrm>
          <a:prstGeom prst="rect">
            <a:avLst/>
          </a:prstGeom>
        </p:spPr>
      </p:pic>
      <p:sp>
        <p:nvSpPr>
          <p:cNvPr id="2" name="Subtitel Tekst">
            <a:extLst>
              <a:ext uri="{FF2B5EF4-FFF2-40B4-BE49-F238E27FC236}">
                <a16:creationId xmlns:a16="http://schemas.microsoft.com/office/drawing/2014/main" id="{4760A444-A69D-6A81-E463-E788CD731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6628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9316147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0BE87921-3CF5-C163-8BF2-C6826BF41074}"/>
              </a:ext>
            </a:extLst>
          </p:cNvPr>
          <p:cNvSpPr/>
          <p:nvPr userDrawn="1"/>
        </p:nvSpPr>
        <p:spPr>
          <a:xfrm>
            <a:off x="0" y="0"/>
            <a:ext cx="12192000" cy="6308723"/>
          </a:xfrm>
          <a:prstGeom prst="rect">
            <a:avLst/>
          </a:prstGeom>
          <a:gradFill>
            <a:gsLst>
              <a:gs pos="100000">
                <a:srgbClr val="00649F"/>
              </a:gs>
              <a:gs pos="75000">
                <a:srgbClr val="004878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23" name="Tekstvak 22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organisation chart</a:t>
            </a:r>
          </a:p>
        </p:txBody>
      </p:sp>
      <p:sp>
        <p:nvSpPr>
          <p:cNvPr id="165" name="Subtitel Tekst">
            <a:extLst>
              <a:ext uri="{FF2B5EF4-FFF2-40B4-BE49-F238E27FC236}">
                <a16:creationId xmlns:a16="http://schemas.microsoft.com/office/drawing/2014/main" id="{EE331405-289F-456F-B4FF-E404195928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9801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GB" noProof="0"/>
              <a:t>Sub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C4C1AD-4796-4374-B4AB-A2D2C624F60A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4575087" y="1665288"/>
            <a:ext cx="1053426" cy="24442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algn="l"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 noProof="0" dirty="0"/>
              <a:t>Title</a:t>
            </a:r>
          </a:p>
        </p:txBody>
      </p:sp>
      <p:sp>
        <p:nvSpPr>
          <p:cNvPr id="184" name="Text Placeholder 6">
            <a:extLst>
              <a:ext uri="{FF2B5EF4-FFF2-40B4-BE49-F238E27FC236}">
                <a16:creationId xmlns:a16="http://schemas.microsoft.com/office/drawing/2014/main" id="{D8EF9FEA-5B3F-4617-832E-E371DDF7E35C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3409913" y="2783916"/>
            <a:ext cx="1498600" cy="24442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Title</a:t>
            </a:r>
          </a:p>
          <a:p>
            <a:pPr lvl="3"/>
            <a:endParaRPr lang="en-GB" noProof="0" dirty="0"/>
          </a:p>
        </p:txBody>
      </p:sp>
      <p:sp>
        <p:nvSpPr>
          <p:cNvPr id="185" name="Text Placeholder 6">
            <a:extLst>
              <a:ext uri="{FF2B5EF4-FFF2-40B4-BE49-F238E27FC236}">
                <a16:creationId xmlns:a16="http://schemas.microsoft.com/office/drawing/2014/main" id="{BDEA8016-4A19-4A70-8C73-9914E96559DF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718343" y="4235527"/>
            <a:ext cx="1498600" cy="24442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Title</a:t>
            </a:r>
          </a:p>
        </p:txBody>
      </p:sp>
      <p:sp>
        <p:nvSpPr>
          <p:cNvPr id="26" name="Tijdelijke aanduiding voor verticale tekst 25">
            <a:extLst>
              <a:ext uri="{FF2B5EF4-FFF2-40B4-BE49-F238E27FC236}">
                <a16:creationId xmlns:a16="http://schemas.microsoft.com/office/drawing/2014/main" id="{0309A322-456F-EFC2-E2DE-95557E4E086B}"/>
              </a:ext>
            </a:extLst>
          </p:cNvPr>
          <p:cNvSpPr>
            <a:spLocks noGrp="1"/>
          </p:cNvSpPr>
          <p:nvPr>
            <p:ph type="body" orient="vert" idx="59" hasCustomPrompt="1"/>
          </p:nvPr>
        </p:nvSpPr>
        <p:spPr>
          <a:xfrm>
            <a:off x="5736002" y="2324601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38E231DA-D4D2-47F5-F9B0-1FB1E5DBF0CF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5736002" y="1577238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28" name="Tijdelijke aanduiding voor verticale tekst 27">
            <a:extLst>
              <a:ext uri="{FF2B5EF4-FFF2-40B4-BE49-F238E27FC236}">
                <a16:creationId xmlns:a16="http://schemas.microsoft.com/office/drawing/2014/main" id="{A948BED5-2801-A5F0-8BDD-1AA8BB4B96B6}"/>
              </a:ext>
            </a:extLst>
          </p:cNvPr>
          <p:cNvSpPr>
            <a:spLocks noGrp="1"/>
          </p:cNvSpPr>
          <p:nvPr>
            <p:ph type="body" orient="vert" idx="102" hasCustomPrompt="1"/>
          </p:nvPr>
        </p:nvSpPr>
        <p:spPr>
          <a:xfrm>
            <a:off x="3411294" y="3878056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D6430EAD-7A4E-922A-70BC-E72F35795E80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3411294" y="3130693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30" name="Tijdelijke aanduiding voor verticale tekst 29">
            <a:extLst>
              <a:ext uri="{FF2B5EF4-FFF2-40B4-BE49-F238E27FC236}">
                <a16:creationId xmlns:a16="http://schemas.microsoft.com/office/drawing/2014/main" id="{878A35EE-E633-D365-63F3-82D4DCDB0B25}"/>
              </a:ext>
            </a:extLst>
          </p:cNvPr>
          <p:cNvSpPr>
            <a:spLocks noGrp="1"/>
          </p:cNvSpPr>
          <p:nvPr>
            <p:ph type="body" orient="vert" idx="104" hasCustomPrompt="1"/>
          </p:nvPr>
        </p:nvSpPr>
        <p:spPr>
          <a:xfrm>
            <a:off x="4574614" y="3878056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Enter your</a:t>
            </a:r>
          </a:p>
          <a:p>
            <a:pPr lvl="0"/>
            <a:r>
              <a:rPr lang="en-GB" noProof="0" dirty="0"/>
              <a:t>text here</a:t>
            </a:r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FE66A97D-A9D3-4B90-88A1-A518EAF338A8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4574614" y="3130693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32" name="Tijdelijke aanduiding voor verticale tekst 31">
            <a:extLst>
              <a:ext uri="{FF2B5EF4-FFF2-40B4-BE49-F238E27FC236}">
                <a16:creationId xmlns:a16="http://schemas.microsoft.com/office/drawing/2014/main" id="{81DC1BDC-26D8-515C-F19F-FFFBDB2A1595}"/>
              </a:ext>
            </a:extLst>
          </p:cNvPr>
          <p:cNvSpPr>
            <a:spLocks noGrp="1"/>
          </p:cNvSpPr>
          <p:nvPr>
            <p:ph type="body" orient="vert" idx="106" hasCustomPrompt="1"/>
          </p:nvPr>
        </p:nvSpPr>
        <p:spPr>
          <a:xfrm>
            <a:off x="5736002" y="3878056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33" name="Tijdelijke aanduiding voor afbeelding 32">
            <a:extLst>
              <a:ext uri="{FF2B5EF4-FFF2-40B4-BE49-F238E27FC236}">
                <a16:creationId xmlns:a16="http://schemas.microsoft.com/office/drawing/2014/main" id="{53B6C1EF-6B9A-8E91-6AAA-3B7CE0E7AD9D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5736002" y="3130693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34" name="Tijdelijke aanduiding voor verticale tekst 33">
            <a:extLst>
              <a:ext uri="{FF2B5EF4-FFF2-40B4-BE49-F238E27FC236}">
                <a16:creationId xmlns:a16="http://schemas.microsoft.com/office/drawing/2014/main" id="{851E39C4-208A-09B1-BBFF-DBEBCA214CE2}"/>
              </a:ext>
            </a:extLst>
          </p:cNvPr>
          <p:cNvSpPr>
            <a:spLocks noGrp="1"/>
          </p:cNvSpPr>
          <p:nvPr>
            <p:ph type="body" orient="vert" idx="108" hasCustomPrompt="1"/>
          </p:nvPr>
        </p:nvSpPr>
        <p:spPr>
          <a:xfrm>
            <a:off x="6873922" y="3878056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A02551D8-6421-1BCB-5D96-02031B9780F6}"/>
              </a:ext>
            </a:extLst>
          </p:cNvPr>
          <p:cNvSpPr>
            <a:spLocks noGrp="1"/>
          </p:cNvSpPr>
          <p:nvPr>
            <p:ph type="pic" sz="quarter" idx="109" hasCustomPrompt="1"/>
          </p:nvPr>
        </p:nvSpPr>
        <p:spPr>
          <a:xfrm>
            <a:off x="6873922" y="3130693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36" name="Tijdelijke aanduiding voor verticale tekst 35">
            <a:extLst>
              <a:ext uri="{FF2B5EF4-FFF2-40B4-BE49-F238E27FC236}">
                <a16:creationId xmlns:a16="http://schemas.microsoft.com/office/drawing/2014/main" id="{D6DE760C-9057-7208-4A32-79A520AF5280}"/>
              </a:ext>
            </a:extLst>
          </p:cNvPr>
          <p:cNvSpPr>
            <a:spLocks noGrp="1"/>
          </p:cNvSpPr>
          <p:nvPr>
            <p:ph type="body" orient="vert" idx="110" hasCustomPrompt="1"/>
          </p:nvPr>
        </p:nvSpPr>
        <p:spPr>
          <a:xfrm>
            <a:off x="8027082" y="3878056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8C6343BB-68D8-0FFB-5AD4-990E40D490D3}"/>
              </a:ext>
            </a:extLst>
          </p:cNvPr>
          <p:cNvSpPr>
            <a:spLocks noGrp="1"/>
          </p:cNvSpPr>
          <p:nvPr>
            <p:ph type="pic" sz="quarter" idx="111" hasCustomPrompt="1"/>
          </p:nvPr>
        </p:nvSpPr>
        <p:spPr>
          <a:xfrm>
            <a:off x="8027082" y="3130693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40" name="Tijdelijke aanduiding voor verticale tekst 39">
            <a:extLst>
              <a:ext uri="{FF2B5EF4-FFF2-40B4-BE49-F238E27FC236}">
                <a16:creationId xmlns:a16="http://schemas.microsoft.com/office/drawing/2014/main" id="{0FAE254E-9B3A-9B93-22EC-E050A077CD3F}"/>
              </a:ext>
            </a:extLst>
          </p:cNvPr>
          <p:cNvSpPr>
            <a:spLocks noGrp="1"/>
          </p:cNvSpPr>
          <p:nvPr>
            <p:ph type="body" orient="vert" idx="112" hasCustomPrompt="1"/>
          </p:nvPr>
        </p:nvSpPr>
        <p:spPr>
          <a:xfrm>
            <a:off x="168083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Enter your</a:t>
            </a:r>
          </a:p>
          <a:p>
            <a:pPr lvl="0"/>
            <a:r>
              <a:rPr lang="en-GB" noProof="0" dirty="0"/>
              <a:t>text here</a:t>
            </a:r>
          </a:p>
        </p:txBody>
      </p:sp>
      <p:sp>
        <p:nvSpPr>
          <p:cNvPr id="41" name="Tijdelijke aanduiding voor afbeelding 40">
            <a:extLst>
              <a:ext uri="{FF2B5EF4-FFF2-40B4-BE49-F238E27FC236}">
                <a16:creationId xmlns:a16="http://schemas.microsoft.com/office/drawing/2014/main" id="{4B5CF2FE-B1D1-368B-2AE0-AC1EAEB122EF}"/>
              </a:ext>
            </a:extLst>
          </p:cNvPr>
          <p:cNvSpPr>
            <a:spLocks noGrp="1"/>
          </p:cNvSpPr>
          <p:nvPr>
            <p:ph type="pic" sz="quarter" idx="113" hasCustomPrompt="1"/>
          </p:nvPr>
        </p:nvSpPr>
        <p:spPr>
          <a:xfrm>
            <a:off x="168083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44" name="Tijdelijke aanduiding voor verticale tekst 43">
            <a:extLst>
              <a:ext uri="{FF2B5EF4-FFF2-40B4-BE49-F238E27FC236}">
                <a16:creationId xmlns:a16="http://schemas.microsoft.com/office/drawing/2014/main" id="{AE96B02F-A078-89BA-BD06-7DEEA6BACCE3}"/>
              </a:ext>
            </a:extLst>
          </p:cNvPr>
          <p:cNvSpPr>
            <a:spLocks noGrp="1"/>
          </p:cNvSpPr>
          <p:nvPr>
            <p:ph type="body" orient="vert" idx="114" hasCustomPrompt="1"/>
          </p:nvPr>
        </p:nvSpPr>
        <p:spPr>
          <a:xfrm>
            <a:off x="262317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45" name="Tijdelijke aanduiding voor afbeelding 44">
            <a:extLst>
              <a:ext uri="{FF2B5EF4-FFF2-40B4-BE49-F238E27FC236}">
                <a16:creationId xmlns:a16="http://schemas.microsoft.com/office/drawing/2014/main" id="{C0BDA907-9E8F-4BB3-06A7-318496B1CFFF}"/>
              </a:ext>
            </a:extLst>
          </p:cNvPr>
          <p:cNvSpPr>
            <a:spLocks noGrp="1"/>
          </p:cNvSpPr>
          <p:nvPr>
            <p:ph type="pic" sz="quarter" idx="115" hasCustomPrompt="1"/>
          </p:nvPr>
        </p:nvSpPr>
        <p:spPr>
          <a:xfrm>
            <a:off x="262317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32" name="Tijdelijke aanduiding voor verticale tekst 131">
            <a:extLst>
              <a:ext uri="{FF2B5EF4-FFF2-40B4-BE49-F238E27FC236}">
                <a16:creationId xmlns:a16="http://schemas.microsoft.com/office/drawing/2014/main" id="{4391AD20-1219-2F90-AF5B-EB70AAD25486}"/>
              </a:ext>
            </a:extLst>
          </p:cNvPr>
          <p:cNvSpPr>
            <a:spLocks noGrp="1"/>
          </p:cNvSpPr>
          <p:nvPr>
            <p:ph type="body" orient="vert" idx="116" hasCustomPrompt="1"/>
          </p:nvPr>
        </p:nvSpPr>
        <p:spPr>
          <a:xfrm>
            <a:off x="356551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33" name="Tijdelijke aanduiding voor afbeelding 132">
            <a:extLst>
              <a:ext uri="{FF2B5EF4-FFF2-40B4-BE49-F238E27FC236}">
                <a16:creationId xmlns:a16="http://schemas.microsoft.com/office/drawing/2014/main" id="{CB75B675-9092-59C5-5674-40B629BF4C76}"/>
              </a:ext>
            </a:extLst>
          </p:cNvPr>
          <p:cNvSpPr>
            <a:spLocks noGrp="1"/>
          </p:cNvSpPr>
          <p:nvPr>
            <p:ph type="pic" sz="quarter" idx="117" hasCustomPrompt="1"/>
          </p:nvPr>
        </p:nvSpPr>
        <p:spPr>
          <a:xfrm>
            <a:off x="356551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34" name="Tijdelijke aanduiding voor verticale tekst 133">
            <a:extLst>
              <a:ext uri="{FF2B5EF4-FFF2-40B4-BE49-F238E27FC236}">
                <a16:creationId xmlns:a16="http://schemas.microsoft.com/office/drawing/2014/main" id="{F43B1921-3446-EF8B-1C51-FC43E4B666E2}"/>
              </a:ext>
            </a:extLst>
          </p:cNvPr>
          <p:cNvSpPr>
            <a:spLocks noGrp="1"/>
          </p:cNvSpPr>
          <p:nvPr>
            <p:ph type="body" orient="vert" idx="118" hasCustomPrompt="1"/>
          </p:nvPr>
        </p:nvSpPr>
        <p:spPr>
          <a:xfrm>
            <a:off x="450785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35" name="Tijdelijke aanduiding voor afbeelding 134">
            <a:extLst>
              <a:ext uri="{FF2B5EF4-FFF2-40B4-BE49-F238E27FC236}">
                <a16:creationId xmlns:a16="http://schemas.microsoft.com/office/drawing/2014/main" id="{B671F8EB-92A0-5EDC-366E-EE38BF90C843}"/>
              </a:ext>
            </a:extLst>
          </p:cNvPr>
          <p:cNvSpPr>
            <a:spLocks noGrp="1"/>
          </p:cNvSpPr>
          <p:nvPr>
            <p:ph type="pic" sz="quarter" idx="119" hasCustomPrompt="1"/>
          </p:nvPr>
        </p:nvSpPr>
        <p:spPr>
          <a:xfrm>
            <a:off x="450785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36" name="Tijdelijke aanduiding voor verticale tekst 135">
            <a:extLst>
              <a:ext uri="{FF2B5EF4-FFF2-40B4-BE49-F238E27FC236}">
                <a16:creationId xmlns:a16="http://schemas.microsoft.com/office/drawing/2014/main" id="{4069DCC8-CE51-918A-50E6-A0B8125739D9}"/>
              </a:ext>
            </a:extLst>
          </p:cNvPr>
          <p:cNvSpPr>
            <a:spLocks noGrp="1"/>
          </p:cNvSpPr>
          <p:nvPr>
            <p:ph type="body" orient="vert" idx="120" hasCustomPrompt="1"/>
          </p:nvPr>
        </p:nvSpPr>
        <p:spPr>
          <a:xfrm>
            <a:off x="545019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37" name="Tijdelijke aanduiding voor afbeelding 136">
            <a:extLst>
              <a:ext uri="{FF2B5EF4-FFF2-40B4-BE49-F238E27FC236}">
                <a16:creationId xmlns:a16="http://schemas.microsoft.com/office/drawing/2014/main" id="{9FE1B609-72D0-D278-C821-8A27C2A5A073}"/>
              </a:ext>
            </a:extLst>
          </p:cNvPr>
          <p:cNvSpPr>
            <a:spLocks noGrp="1"/>
          </p:cNvSpPr>
          <p:nvPr>
            <p:ph type="pic" sz="quarter" idx="121" hasCustomPrompt="1"/>
          </p:nvPr>
        </p:nvSpPr>
        <p:spPr>
          <a:xfrm>
            <a:off x="545019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38" name="Tijdelijke aanduiding voor verticale tekst 137">
            <a:extLst>
              <a:ext uri="{FF2B5EF4-FFF2-40B4-BE49-F238E27FC236}">
                <a16:creationId xmlns:a16="http://schemas.microsoft.com/office/drawing/2014/main" id="{E766CE58-8E9B-2A02-A7CF-7A9A82E639A0}"/>
              </a:ext>
            </a:extLst>
          </p:cNvPr>
          <p:cNvSpPr>
            <a:spLocks noGrp="1"/>
          </p:cNvSpPr>
          <p:nvPr>
            <p:ph type="body" orient="vert" idx="122" hasCustomPrompt="1"/>
          </p:nvPr>
        </p:nvSpPr>
        <p:spPr>
          <a:xfrm>
            <a:off x="639253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39" name="Tijdelijke aanduiding voor afbeelding 138">
            <a:extLst>
              <a:ext uri="{FF2B5EF4-FFF2-40B4-BE49-F238E27FC236}">
                <a16:creationId xmlns:a16="http://schemas.microsoft.com/office/drawing/2014/main" id="{741858B1-8BC6-9774-F005-A78B6C2F52CD}"/>
              </a:ext>
            </a:extLst>
          </p:cNvPr>
          <p:cNvSpPr>
            <a:spLocks noGrp="1"/>
          </p:cNvSpPr>
          <p:nvPr>
            <p:ph type="pic" sz="quarter" idx="123" hasCustomPrompt="1"/>
          </p:nvPr>
        </p:nvSpPr>
        <p:spPr>
          <a:xfrm>
            <a:off x="639253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40" name="Tijdelijke aanduiding voor verticale tekst 139">
            <a:extLst>
              <a:ext uri="{FF2B5EF4-FFF2-40B4-BE49-F238E27FC236}">
                <a16:creationId xmlns:a16="http://schemas.microsoft.com/office/drawing/2014/main" id="{7662855A-1535-C18F-A9DE-E23DABAFE207}"/>
              </a:ext>
            </a:extLst>
          </p:cNvPr>
          <p:cNvSpPr>
            <a:spLocks noGrp="1"/>
          </p:cNvSpPr>
          <p:nvPr>
            <p:ph type="body" orient="vert" idx="124" hasCustomPrompt="1"/>
          </p:nvPr>
        </p:nvSpPr>
        <p:spPr>
          <a:xfrm>
            <a:off x="733487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41" name="Tijdelijke aanduiding voor afbeelding 140">
            <a:extLst>
              <a:ext uri="{FF2B5EF4-FFF2-40B4-BE49-F238E27FC236}">
                <a16:creationId xmlns:a16="http://schemas.microsoft.com/office/drawing/2014/main" id="{134A4936-80F6-45BD-EBA6-34B642852FFD}"/>
              </a:ext>
            </a:extLst>
          </p:cNvPr>
          <p:cNvSpPr>
            <a:spLocks noGrp="1"/>
          </p:cNvSpPr>
          <p:nvPr>
            <p:ph type="pic" sz="quarter" idx="125" hasCustomPrompt="1"/>
          </p:nvPr>
        </p:nvSpPr>
        <p:spPr>
          <a:xfrm>
            <a:off x="733487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42" name="Tijdelijke aanduiding voor verticale tekst 141">
            <a:extLst>
              <a:ext uri="{FF2B5EF4-FFF2-40B4-BE49-F238E27FC236}">
                <a16:creationId xmlns:a16="http://schemas.microsoft.com/office/drawing/2014/main" id="{0ACF469C-B672-6EF4-6666-958B79C1F323}"/>
              </a:ext>
            </a:extLst>
          </p:cNvPr>
          <p:cNvSpPr>
            <a:spLocks noGrp="1"/>
          </p:cNvSpPr>
          <p:nvPr>
            <p:ph type="body" orient="vert" idx="126" hasCustomPrompt="1"/>
          </p:nvPr>
        </p:nvSpPr>
        <p:spPr>
          <a:xfrm>
            <a:off x="827721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43" name="Tijdelijke aanduiding voor afbeelding 142">
            <a:extLst>
              <a:ext uri="{FF2B5EF4-FFF2-40B4-BE49-F238E27FC236}">
                <a16:creationId xmlns:a16="http://schemas.microsoft.com/office/drawing/2014/main" id="{7790FBD7-CD99-765C-408D-474FCE8015AB}"/>
              </a:ext>
            </a:extLst>
          </p:cNvPr>
          <p:cNvSpPr>
            <a:spLocks noGrp="1"/>
          </p:cNvSpPr>
          <p:nvPr>
            <p:ph type="pic" sz="quarter" idx="127" hasCustomPrompt="1"/>
          </p:nvPr>
        </p:nvSpPr>
        <p:spPr>
          <a:xfrm>
            <a:off x="827721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44" name="Tijdelijke aanduiding voor verticale tekst 143">
            <a:extLst>
              <a:ext uri="{FF2B5EF4-FFF2-40B4-BE49-F238E27FC236}">
                <a16:creationId xmlns:a16="http://schemas.microsoft.com/office/drawing/2014/main" id="{0122BB4C-7E64-3E72-9EE5-D35BF3D37C4B}"/>
              </a:ext>
            </a:extLst>
          </p:cNvPr>
          <p:cNvSpPr>
            <a:spLocks noGrp="1"/>
          </p:cNvSpPr>
          <p:nvPr>
            <p:ph type="body" orient="vert" idx="128" hasCustomPrompt="1"/>
          </p:nvPr>
        </p:nvSpPr>
        <p:spPr>
          <a:xfrm>
            <a:off x="921955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45" name="Tijdelijke aanduiding voor afbeelding 144">
            <a:extLst>
              <a:ext uri="{FF2B5EF4-FFF2-40B4-BE49-F238E27FC236}">
                <a16:creationId xmlns:a16="http://schemas.microsoft.com/office/drawing/2014/main" id="{C5B8CA28-1AD0-3AC1-EC6C-5A0FF9B86CDB}"/>
              </a:ext>
            </a:extLst>
          </p:cNvPr>
          <p:cNvSpPr>
            <a:spLocks noGrp="1"/>
          </p:cNvSpPr>
          <p:nvPr>
            <p:ph type="pic" sz="quarter" idx="129" hasCustomPrompt="1"/>
          </p:nvPr>
        </p:nvSpPr>
        <p:spPr>
          <a:xfrm>
            <a:off x="921955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46" name="Tijdelijke aanduiding voor verticale tekst 145">
            <a:extLst>
              <a:ext uri="{FF2B5EF4-FFF2-40B4-BE49-F238E27FC236}">
                <a16:creationId xmlns:a16="http://schemas.microsoft.com/office/drawing/2014/main" id="{4022E703-9B62-6687-3C79-A8B63DCDBF96}"/>
              </a:ext>
            </a:extLst>
          </p:cNvPr>
          <p:cNvSpPr>
            <a:spLocks noGrp="1"/>
          </p:cNvSpPr>
          <p:nvPr>
            <p:ph type="body" orient="vert" idx="130" hasCustomPrompt="1"/>
          </p:nvPr>
        </p:nvSpPr>
        <p:spPr>
          <a:xfrm>
            <a:off x="1016189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47" name="Tijdelijke aanduiding voor afbeelding 146">
            <a:extLst>
              <a:ext uri="{FF2B5EF4-FFF2-40B4-BE49-F238E27FC236}">
                <a16:creationId xmlns:a16="http://schemas.microsoft.com/office/drawing/2014/main" id="{8250329B-8C74-7BD8-9D07-CED6476F4D86}"/>
              </a:ext>
            </a:extLst>
          </p:cNvPr>
          <p:cNvSpPr>
            <a:spLocks noGrp="1"/>
          </p:cNvSpPr>
          <p:nvPr>
            <p:ph type="pic" sz="quarter" idx="131" hasCustomPrompt="1"/>
          </p:nvPr>
        </p:nvSpPr>
        <p:spPr>
          <a:xfrm>
            <a:off x="1016189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148" name="Tijdelijke aanduiding voor verticale tekst 147">
            <a:extLst>
              <a:ext uri="{FF2B5EF4-FFF2-40B4-BE49-F238E27FC236}">
                <a16:creationId xmlns:a16="http://schemas.microsoft.com/office/drawing/2014/main" id="{3D721E07-0901-3CEB-0F33-3FA4C76F26A8}"/>
              </a:ext>
            </a:extLst>
          </p:cNvPr>
          <p:cNvSpPr>
            <a:spLocks noGrp="1"/>
          </p:cNvSpPr>
          <p:nvPr>
            <p:ph type="body" orient="vert" idx="132" hasCustomPrompt="1"/>
          </p:nvPr>
        </p:nvSpPr>
        <p:spPr>
          <a:xfrm>
            <a:off x="11104234" y="5359007"/>
            <a:ext cx="719998" cy="472091"/>
          </a:xfrm>
          <a:custGeom>
            <a:avLst/>
            <a:gdLst>
              <a:gd name="connsiteX0" fmla="*/ 0 w 719998"/>
              <a:gd name="connsiteY0" fmla="*/ 0 h 472091"/>
              <a:gd name="connsiteX1" fmla="*/ 719998 w 719998"/>
              <a:gd name="connsiteY1" fmla="*/ 0 h 472091"/>
              <a:gd name="connsiteX2" fmla="*/ 719998 w 719998"/>
              <a:gd name="connsiteY2" fmla="*/ 409727 h 472091"/>
              <a:gd name="connsiteX3" fmla="*/ 657929 w 719998"/>
              <a:gd name="connsiteY3" fmla="*/ 472091 h 472091"/>
              <a:gd name="connsiteX4" fmla="*/ 62069 w 719998"/>
              <a:gd name="connsiteY4" fmla="*/ 472091 h 472091"/>
              <a:gd name="connsiteX5" fmla="*/ 0 w 719998"/>
              <a:gd name="connsiteY5" fmla="*/ 409727 h 4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98" h="472091">
                <a:moveTo>
                  <a:pt x="0" y="0"/>
                </a:moveTo>
                <a:lnTo>
                  <a:pt x="719998" y="0"/>
                </a:lnTo>
                <a:lnTo>
                  <a:pt x="719998" y="409727"/>
                </a:lnTo>
                <a:cubicBezTo>
                  <a:pt x="719998" y="444152"/>
                  <a:pt x="692191" y="472091"/>
                  <a:pt x="657929" y="472091"/>
                </a:cubicBezTo>
                <a:lnTo>
                  <a:pt x="62069" y="472091"/>
                </a:lnTo>
                <a:cubicBezTo>
                  <a:pt x="27807" y="472091"/>
                  <a:pt x="0" y="444152"/>
                  <a:pt x="0" y="40972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381000" sx="90000" sy="90000" algn="tl" rotWithShape="0">
              <a:schemeClr val="tx1">
                <a:alpha val="10000"/>
              </a:schemeClr>
            </a:outerShdw>
          </a:effectLst>
        </p:spPr>
        <p:txBody>
          <a:bodyPr vert="horz" wrap="square" bIns="54000" anchor="ctr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Enter your</a:t>
            </a:r>
          </a:p>
          <a:p>
            <a:pPr lvl="0"/>
            <a:r>
              <a:rPr lang="en-GB" noProof="0"/>
              <a:t>text here</a:t>
            </a:r>
          </a:p>
        </p:txBody>
      </p:sp>
      <p:sp>
        <p:nvSpPr>
          <p:cNvPr id="149" name="Tijdelijke aanduiding voor afbeelding 148">
            <a:extLst>
              <a:ext uri="{FF2B5EF4-FFF2-40B4-BE49-F238E27FC236}">
                <a16:creationId xmlns:a16="http://schemas.microsoft.com/office/drawing/2014/main" id="{AD5AE64A-F3BF-2BB9-10D4-A100840745F9}"/>
              </a:ext>
            </a:extLst>
          </p:cNvPr>
          <p:cNvSpPr>
            <a:spLocks noGrp="1"/>
          </p:cNvSpPr>
          <p:nvPr>
            <p:ph type="pic" sz="quarter" idx="133" hasCustomPrompt="1"/>
          </p:nvPr>
        </p:nvSpPr>
        <p:spPr>
          <a:xfrm>
            <a:off x="11104234" y="4611644"/>
            <a:ext cx="719998" cy="748360"/>
          </a:xfrm>
          <a:custGeom>
            <a:avLst/>
            <a:gdLst>
              <a:gd name="connsiteX0" fmla="*/ 62069 w 719998"/>
              <a:gd name="connsiteY0" fmla="*/ 0 h 748360"/>
              <a:gd name="connsiteX1" fmla="*/ 657929 w 719998"/>
              <a:gd name="connsiteY1" fmla="*/ 0 h 748360"/>
              <a:gd name="connsiteX2" fmla="*/ 719998 w 719998"/>
              <a:gd name="connsiteY2" fmla="*/ 62363 h 748360"/>
              <a:gd name="connsiteX3" fmla="*/ 719998 w 719998"/>
              <a:gd name="connsiteY3" fmla="*/ 748360 h 748360"/>
              <a:gd name="connsiteX4" fmla="*/ 0 w 719998"/>
              <a:gd name="connsiteY4" fmla="*/ 748360 h 748360"/>
              <a:gd name="connsiteX5" fmla="*/ 0 w 719998"/>
              <a:gd name="connsiteY5" fmla="*/ 62363 h 748360"/>
              <a:gd name="connsiteX6" fmla="*/ 62069 w 719998"/>
              <a:gd name="connsiteY6" fmla="*/ 0 h 7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998" h="748360">
                <a:moveTo>
                  <a:pt x="62069" y="0"/>
                </a:moveTo>
                <a:lnTo>
                  <a:pt x="657929" y="0"/>
                </a:lnTo>
                <a:cubicBezTo>
                  <a:pt x="692191" y="0"/>
                  <a:pt x="719998" y="27939"/>
                  <a:pt x="719998" y="62363"/>
                </a:cubicBezTo>
                <a:lnTo>
                  <a:pt x="719998" y="748360"/>
                </a:lnTo>
                <a:lnTo>
                  <a:pt x="0" y="748360"/>
                </a:lnTo>
                <a:lnTo>
                  <a:pt x="0" y="62363"/>
                </a:lnTo>
                <a:cubicBezTo>
                  <a:pt x="0" y="27939"/>
                  <a:pt x="27807" y="0"/>
                  <a:pt x="620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Image</a:t>
            </a:r>
          </a:p>
        </p:txBody>
      </p:sp>
      <p:sp>
        <p:nvSpPr>
          <p:cNvPr id="4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251767" y="6492993"/>
            <a:ext cx="310271" cy="180000"/>
          </a:xfrm>
        </p:spPr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164456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</p:spPr>
      </p:pic>
      <p:sp>
        <p:nvSpPr>
          <p:cNvPr id="13" name="Rechthoek 12" hidden="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‘Achtergrond opmaken’</a:t>
            </a:r>
          </a:p>
        </p:txBody>
      </p:sp>
      <p:grpSp>
        <p:nvGrpSpPr>
          <p:cNvPr id="8" name="FOOTER"/>
          <p:cNvGrpSpPr/>
          <p:nvPr userDrawn="1"/>
        </p:nvGrpSpPr>
        <p:grpSpPr>
          <a:xfrm>
            <a:off x="-4" y="6370780"/>
            <a:ext cx="12192003" cy="487220"/>
            <a:chOff x="-4" y="6370780"/>
            <a:chExt cx="12195178" cy="487220"/>
          </a:xfrm>
        </p:grpSpPr>
        <p:sp>
          <p:nvSpPr>
            <p:cNvPr id="9" name="Vrije vorm 8"/>
            <p:cNvSpPr/>
            <p:nvPr userDrawn="1"/>
          </p:nvSpPr>
          <p:spPr>
            <a:xfrm flipH="1">
              <a:off x="-2" y="6370780"/>
              <a:ext cx="12195175" cy="487220"/>
            </a:xfrm>
            <a:custGeom>
              <a:avLst/>
              <a:gdLst>
                <a:gd name="connsiteX0" fmla="*/ 958707 w 12296046"/>
                <a:gd name="connsiteY0" fmla="*/ 28 h 522388"/>
                <a:gd name="connsiteX1" fmla="*/ 1411145 w 12296046"/>
                <a:gd name="connsiteY1" fmla="*/ 26222 h 522388"/>
                <a:gd name="connsiteX2" fmla="*/ 1459143 w 12296046"/>
                <a:gd name="connsiteY2" fmla="*/ 61773 h 522388"/>
                <a:gd name="connsiteX3" fmla="*/ 1477302 w 12296046"/>
                <a:gd name="connsiteY3" fmla="*/ 82773 h 522388"/>
                <a:gd name="connsiteX4" fmla="*/ 12296046 w 12296046"/>
                <a:gd name="connsiteY4" fmla="*/ 82773 h 522388"/>
                <a:gd name="connsiteX5" fmla="*/ 12296046 w 12296046"/>
                <a:gd name="connsiteY5" fmla="*/ 522388 h 522388"/>
                <a:gd name="connsiteX6" fmla="*/ 0 w 12296046"/>
                <a:gd name="connsiteY6" fmla="*/ 522388 h 522388"/>
                <a:gd name="connsiteX7" fmla="*/ 0 w 12296046"/>
                <a:gd name="connsiteY7" fmla="*/ 82773 h 522388"/>
                <a:gd name="connsiteX8" fmla="*/ 449011 w 12296046"/>
                <a:gd name="connsiteY8" fmla="*/ 82773 h 522388"/>
                <a:gd name="connsiteX9" fmla="*/ 465343 w 12296046"/>
                <a:gd name="connsiteY9" fmla="*/ 61345 h 522388"/>
                <a:gd name="connsiteX10" fmla="*/ 508651 w 12296046"/>
                <a:gd name="connsiteY10" fmla="*/ 23840 h 522388"/>
                <a:gd name="connsiteX11" fmla="*/ 958707 w 12296046"/>
                <a:gd name="connsiteY11" fmla="*/ 28 h 52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96046" h="522388">
                  <a:moveTo>
                    <a:pt x="958707" y="28"/>
                  </a:moveTo>
                  <a:cubicBezTo>
                    <a:pt x="1116663" y="-766"/>
                    <a:pt x="1386538" y="15109"/>
                    <a:pt x="1411145" y="26222"/>
                  </a:cubicBezTo>
                  <a:cubicBezTo>
                    <a:pt x="1429600" y="34557"/>
                    <a:pt x="1442251" y="43561"/>
                    <a:pt x="1459143" y="61773"/>
                  </a:cubicBezTo>
                  <a:lnTo>
                    <a:pt x="1477302" y="82773"/>
                  </a:lnTo>
                  <a:lnTo>
                    <a:pt x="12296046" y="82773"/>
                  </a:lnTo>
                  <a:lnTo>
                    <a:pt x="12296046" y="522388"/>
                  </a:lnTo>
                  <a:lnTo>
                    <a:pt x="0" y="522388"/>
                  </a:lnTo>
                  <a:lnTo>
                    <a:pt x="0" y="82773"/>
                  </a:lnTo>
                  <a:lnTo>
                    <a:pt x="449011" y="82773"/>
                  </a:lnTo>
                  <a:lnTo>
                    <a:pt x="465343" y="61345"/>
                  </a:lnTo>
                  <a:cubicBezTo>
                    <a:pt x="480002" y="41253"/>
                    <a:pt x="485732" y="32769"/>
                    <a:pt x="508651" y="23840"/>
                  </a:cubicBezTo>
                  <a:cubicBezTo>
                    <a:pt x="539210" y="11934"/>
                    <a:pt x="800751" y="822"/>
                    <a:pt x="958707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gradFill flip="none" rotWithShape="1">
                <a:gsLst>
                  <a:gs pos="0">
                    <a:schemeClr val="bg2">
                      <a:alpha val="50000"/>
                    </a:schemeClr>
                  </a:gs>
                  <a:gs pos="100000">
                    <a:schemeClr val="bg2">
                      <a:alpha val="50000"/>
                    </a:schemeClr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3199" noProof="0" dirty="0"/>
            </a:p>
          </p:txBody>
        </p:sp>
        <p:sp>
          <p:nvSpPr>
            <p:cNvPr id="10" name="Rechthoek 9"/>
            <p:cNvSpPr/>
            <p:nvPr userDrawn="1"/>
          </p:nvSpPr>
          <p:spPr>
            <a:xfrm flipH="1">
              <a:off x="-4" y="6455568"/>
              <a:ext cx="12195178" cy="402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199" noProof="0" dirty="0"/>
            </a:p>
          </p:txBody>
        </p:sp>
        <p:pic>
          <p:nvPicPr>
            <p:cNvPr id="11" name="Picture 2" descr="G:\Afdelingen\Communicatie\VDL Bus &amp; Coach\Corporate Identity VBC\Huisstijl en stationery VBC\Huisstijl en stationery 2010\Logo definitief\BUS &amp; COACH\JPG\VDL_Logo_B&amp;C_4c_CMYK_small.jp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9393" y="6414640"/>
              <a:ext cx="833958" cy="352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Afbeelding 11" hidden="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8200" y="6681788"/>
              <a:ext cx="836342" cy="8577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7735" y="5301208"/>
            <a:ext cx="11233387" cy="639612"/>
          </a:xfrm>
        </p:spPr>
        <p:txBody>
          <a:bodyPr wrap="none" anchor="b" anchorCtr="0"/>
          <a:lstStyle>
            <a:lvl1pPr algn="r" defTabSz="360255">
              <a:defRPr sz="3599" cap="none" baseline="0">
                <a:ln w="6350">
                  <a:noFill/>
                  <a:miter lim="800000"/>
                </a:ln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noProof="0" dirty="0"/>
              <a:t>Click to edit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B2A8-D2F6-4FBC-8C6B-1A411818D47B}" type="datetime4">
              <a:rPr lang="en-GB" noProof="0" smtClean="0"/>
              <a:t>26 September 2024</a:t>
            </a:fld>
            <a:endParaRPr lang="en-GB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Citea E-Worker Projects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en-GB" noProof="0" smtClean="0"/>
              <a:t>‹nr.›</a:t>
            </a:fld>
            <a:endParaRPr lang="en-GB" noProof="0" dirty="0"/>
          </a:p>
        </p:txBody>
      </p:sp>
      <p:grpSp>
        <p:nvGrpSpPr>
          <p:cNvPr id="14" name="Instructie Tekst"/>
          <p:cNvGrpSpPr/>
          <p:nvPr userDrawn="1"/>
        </p:nvGrpSpPr>
        <p:grpSpPr>
          <a:xfrm>
            <a:off x="-2958662" y="-5444"/>
            <a:ext cx="2863586" cy="5882716"/>
            <a:chOff x="-2959433" y="-5444"/>
            <a:chExt cx="2864332" cy="5882716"/>
          </a:xfrm>
        </p:grpSpPr>
        <p:sp>
          <p:nvSpPr>
            <p:cNvPr id="15" name="Rechthoek 60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TEXT LEVELS</a:t>
              </a:r>
            </a:p>
          </p:txBody>
        </p:sp>
        <p:sp>
          <p:nvSpPr>
            <p:cNvPr id="16" name="Ovaal 62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" name="Ovaal 63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" name="Ovaal 6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" name="Ovaal 6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0" name="Textfield placeholder"/>
            <p:cNvSpPr txBox="1">
              <a:spLocks/>
            </p:cNvSpPr>
            <p:nvPr userDrawn="1"/>
          </p:nvSpPr>
          <p:spPr>
            <a:xfrm>
              <a:off x="-2571950" y="2033600"/>
              <a:ext cx="2476849" cy="384367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spc="50" baseline="0" noProof="0" dirty="0">
                  <a:ln w="3175">
                    <a:noFill/>
                    <a:miter lim="800000"/>
                  </a:ln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  <a:p>
              <a:pPr marL="0" marR="0" lvl="1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Second level</a:t>
              </a:r>
            </a:p>
            <a:p>
              <a:pPr marL="180921" marR="0" lvl="2" indent="-180921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Third level</a:t>
              </a:r>
            </a:p>
            <a:p>
              <a:pPr marL="0" marR="0" lvl="3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400" b="0" kern="1200" spc="30" baseline="0" noProof="0" dirty="0">
                  <a:solidFill>
                    <a:schemeClr val="bg1"/>
                  </a:solidFill>
                  <a:effectLst>
                    <a:outerShdw blurRad="190500" dist="38100" algn="tl">
                      <a:srgbClr val="000000">
                        <a:alpha val="1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Quote text</a:t>
              </a:r>
            </a:p>
            <a:p>
              <a:pPr marL="266620" marR="0" lvl="4" indent="-26662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85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Fifth</a:t>
              </a:r>
              <a:r>
                <a:rPr lang="en-GB" sz="1400" kern="1200" baseline="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 level</a:t>
              </a:r>
              <a:endParaRPr lang="en-GB" sz="1400" kern="1200" noProof="0" dirty="0">
                <a:solidFill>
                  <a:schemeClr val="bg2"/>
                </a:solidFill>
                <a:latin typeface="+mn-lt"/>
                <a:ea typeface="+mn-ea"/>
                <a:cs typeface="+mn-cs"/>
              </a:endParaRPr>
            </a:p>
            <a:p>
              <a:pPr marL="449128" marR="0" lvl="5" indent="-182508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cap="none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Six</a:t>
              </a:r>
            </a:p>
            <a:p>
              <a:pPr marL="449128" marR="0" lvl="6" indent="-182508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Seven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i="0" kern="1200" noProof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Eight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spc="50" baseline="0" noProof="0" dirty="0">
                  <a:ln w="3175">
                    <a:noFill/>
                    <a:miter lim="800000"/>
                  </a:ln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Nine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endParaRPr lang="en-GB" sz="1200" i="0" kern="1200" noProof="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1" name="Rechte verbindingslijn 71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</a:ln>
            <a:effectLst/>
          </p:spPr>
        </p:cxnSp>
        <p:cxnSp>
          <p:nvCxnSpPr>
            <p:cNvPr id="22" name="Rechte verbindingslijn 72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</a:ln>
            <a:effectLst/>
          </p:spPr>
        </p:cxnSp>
        <p:cxnSp>
          <p:nvCxnSpPr>
            <p:cNvPr id="23" name="Rechte verbindingslijn 73"/>
            <p:cNvCxnSpPr/>
            <p:nvPr userDrawn="1"/>
          </p:nvCxnSpPr>
          <p:spPr>
            <a:xfrm>
              <a:off x="-2959100" y="5661248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</a:ln>
            <a:effectLst/>
          </p:spPr>
        </p:cxnSp>
        <p:grpSp>
          <p:nvGrpSpPr>
            <p:cNvPr id="24" name="Groep 74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71" name="Afgeronde rechthoek 17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2" name="Groep 17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3" name="Rechthoek 17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4" name="Rechthoek 17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17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17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17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17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9" name="Rechthoek 17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18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18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18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Vrije vorm 18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75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49" name="Rechthoek 100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52" name="Groep 103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66" name="Rechthoek 117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7" name="Rechthoek 118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8" name="Rechthoek 119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9" name="Rechthoek 120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0" name="Rechthoek 17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53" name="Groep 104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54" name="Groep 105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1" name="Rechthoek 112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2" name="Rechthoek 113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3" name="Rechthoek 114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4" name="Rechthoek 115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116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55" name="Groep 106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56" name="Rechthoek 107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7" name="Rechthoek 108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8" name="Rechthoek 109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9" name="Rechthoek 110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0" name="Rechthoek 111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6" name="Groep 76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36" name="Afgeronde rechthoek 87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7" name="Groep 88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38" name="Rechthoek 89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9" name="Rechthoek 90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0" name="Rechthoek 91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1" name="Rechthoek 92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2" name="Rechthoek 93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3" name="Rechthoek 94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4" name="Rechthoek 95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5" name="Rechthoek 96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" name="Rechthoek 97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98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Vrije vorm 99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7" name="Rechte verbindingslijn 77"/>
            <p:cNvCxnSpPr>
              <a:stCxn id="51" idx="2"/>
              <a:endCxn id="36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28" name="Rechte verbindingslijn 78"/>
            <p:cNvCxnSpPr>
              <a:endCxn id="71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29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/>
                  <a:ea typeface="+mn-ea"/>
                  <a:cs typeface="Segoe UI Light" panose="020B0502040204020203" pitchFamily="34" charset="0"/>
                </a:rPr>
                <a:t>Level up</a:t>
              </a:r>
            </a:p>
          </p:txBody>
        </p:sp>
        <p:sp>
          <p:nvSpPr>
            <p:cNvPr id="30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/>
                  <a:ea typeface="+mn-ea"/>
                  <a:cs typeface="Segoe UI Light" panose="020B0502040204020203" pitchFamily="34" charset="0"/>
                </a:rPr>
                <a:t>Level down</a:t>
              </a:r>
            </a:p>
          </p:txBody>
        </p:sp>
        <p:sp>
          <p:nvSpPr>
            <p:cNvPr id="31" name="Ovaal 81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5</a:t>
              </a:r>
            </a:p>
          </p:txBody>
        </p:sp>
        <p:grpSp>
          <p:nvGrpSpPr>
            <p:cNvPr id="32" name="Groep 83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34" name="Afgeronde rechthoek 85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35" name="Vrije vorm 86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rPr>
                  <a:t>Home</a:t>
                </a:r>
              </a:p>
            </p:txBody>
          </p:sp>
        </p:grpSp>
        <p:sp>
          <p:nvSpPr>
            <p:cNvPr id="33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Go to the tab ‘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Home’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and look for the buttons below, in the section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‘Paragraph’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081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10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hthoek 12" hidden="1"/>
          <p:cNvSpPr/>
          <p:nvPr userDrawn="1"/>
        </p:nvSpPr>
        <p:spPr>
          <a:xfrm rot="10800000" flipV="1">
            <a:off x="-104938" y="0"/>
            <a:ext cx="12296939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62B2-F6B1-4324-9D71-E1E4D02563CC}" type="datetime4">
              <a:rPr lang="en-GB" noProof="0" smtClean="0"/>
              <a:t>26 September 2024</a:t>
            </a:fld>
            <a:endParaRPr lang="en-GB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Citea E-Worker Projects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en-GB" noProof="0" smtClean="0"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9137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69891" y="1180800"/>
            <a:ext cx="11452218" cy="4914000"/>
          </a:xfrm>
        </p:spPr>
        <p:txBody>
          <a:bodyPr vert="horz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Enter and edit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Quote text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</a:t>
            </a:r>
          </a:p>
          <a:p>
            <a:pPr lvl="6"/>
            <a:r>
              <a:rPr lang="en-GB" noProof="0" dirty="0"/>
              <a:t>Seven</a:t>
            </a:r>
          </a:p>
          <a:p>
            <a:pPr lvl="7"/>
            <a:r>
              <a:rPr lang="en-GB" noProof="0" dirty="0"/>
              <a:t>Eight</a:t>
            </a:r>
          </a:p>
          <a:p>
            <a:pPr lvl="8"/>
            <a:r>
              <a:rPr lang="en-GB" noProof="0" dirty="0"/>
              <a:t>Nine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3F83-9F10-4EC8-A29E-14DC92024077}" type="datetime4">
              <a:rPr lang="en-GB" noProof="0" smtClean="0"/>
              <a:t>26 September 2024</a:t>
            </a:fld>
            <a:endParaRPr lang="en-GB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Citea E-Worker Projects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69684" y="349940"/>
            <a:ext cx="11452634" cy="288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5554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10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369891" y="1180800"/>
            <a:ext cx="11452218" cy="491291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600">
                <a:ln w="3175">
                  <a:noFill/>
                  <a:miter lim="800000"/>
                </a:ln>
              </a:defRPr>
            </a:lvl1pPr>
          </a:lstStyle>
          <a:p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DF87D-1FFC-40B4-90E9-8FCD6F1F72C8}" type="datetime4">
              <a:rPr lang="en-GB" noProof="0" smtClean="0"/>
              <a:t>26 September 2024</a:t>
            </a:fld>
            <a:endParaRPr lang="en-GB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Citea E-Worker Projects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8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grpSp>
        <p:nvGrpSpPr>
          <p:cNvPr id="46" name="Instructie Afbeelding Invoegen"/>
          <p:cNvGrpSpPr/>
          <p:nvPr userDrawn="1"/>
        </p:nvGrpSpPr>
        <p:grpSpPr>
          <a:xfrm>
            <a:off x="12442922" y="-5444"/>
            <a:ext cx="2703842" cy="6868888"/>
            <a:chOff x="12446162" y="-5444"/>
            <a:chExt cx="2704546" cy="6868888"/>
          </a:xfrm>
        </p:grpSpPr>
        <p:grpSp>
          <p:nvGrpSpPr>
            <p:cNvPr id="47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65" name="Rechthoek 67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en-GB" sz="1600" b="1" kern="0" noProof="0" dirty="0">
                    <a:solidFill>
                      <a:schemeClr val="bg2"/>
                    </a:solidFill>
                    <a:cs typeface="Segoe UI Light" panose="020B0502040204020203" pitchFamily="34" charset="0"/>
                  </a:rPr>
                  <a:t>INSERT</a:t>
                </a:r>
                <a:r>
                  <a:rPr lang="en-GB" sz="1600" b="1" kern="0" baseline="0" noProof="0" dirty="0">
                    <a:solidFill>
                      <a:schemeClr val="bg2"/>
                    </a:solidFill>
                    <a:cs typeface="Segoe UI Light" panose="020B0502040204020203" pitchFamily="34" charset="0"/>
                  </a:rPr>
                  <a:t> IMAGE</a:t>
                </a:r>
                <a:endParaRPr lang="en-GB" sz="1600" b="1" kern="0" noProof="0" dirty="0">
                  <a:solidFill>
                    <a:schemeClr val="bg2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66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If necessary, delete the current image by pressing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 </a:t>
                </a:r>
                <a:r>
                  <a:rPr lang="en-GB" sz="1200" b="1" kern="0" baseline="0" noProof="0" dirty="0">
                    <a:latin typeface="+mn-lt"/>
                    <a:cs typeface="Segoe UI Light" panose="020B0502040204020203" pitchFamily="34" charset="0"/>
                  </a:rPr>
                  <a:t>‘Delete’ 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on your keyboard. Click on the icon to insert a new image. </a:t>
                </a: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(See example below).</a:t>
                </a:r>
              </a:p>
            </p:txBody>
          </p:sp>
          <p:sp>
            <p:nvSpPr>
              <p:cNvPr id="67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Select the image you want to insert and click on </a:t>
                </a:r>
                <a:r>
                  <a:rPr lang="en-GB" sz="1200" b="1" kern="0" noProof="0" dirty="0">
                    <a:latin typeface="+mn-lt"/>
                    <a:cs typeface="Segoe UI Light" panose="020B0502040204020203" pitchFamily="34" charset="0"/>
                  </a:rPr>
                  <a:t>‘Insert’</a:t>
                </a:r>
              </a:p>
            </p:txBody>
          </p:sp>
          <p:sp>
            <p:nvSpPr>
              <p:cNvPr id="68" name="Ovaal 70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69" name="Ovaal 71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70" name="Rechte verbindingslijn 72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1" name="Rechte verbindingslijn 73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2" name="Rechte verbindingslijn 74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73" name="Icoontje afbeeldi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74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 dirty="0" err="1">
                    <a:latin typeface="+mn-lt"/>
                    <a:cs typeface="Segoe UI Light" panose="020B0502040204020203" pitchFamily="34" charset="0"/>
                  </a:rPr>
                  <a:t>IClick</a:t>
                </a: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 the right mouse button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 on the </a:t>
                </a:r>
                <a:r>
                  <a:rPr lang="en-GB" sz="1200" kern="0" baseline="0" noProof="0" dirty="0" err="1">
                    <a:latin typeface="+mn-lt"/>
                    <a:cs typeface="Segoe UI Light" panose="020B0502040204020203" pitchFamily="34" charset="0"/>
                  </a:rPr>
                  <a:t>minature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 representation of the slide and select </a:t>
                </a:r>
                <a:r>
                  <a:rPr lang="en-GB" sz="1200" b="1" kern="0" noProof="0" dirty="0">
                    <a:latin typeface="+mn-lt"/>
                    <a:cs typeface="Segoe UI Light" panose="020B0502040204020203" pitchFamily="34" charset="0"/>
                  </a:rPr>
                  <a:t>‘Reset slide’. </a:t>
                </a:r>
              </a:p>
            </p:txBody>
          </p:sp>
          <p:sp>
            <p:nvSpPr>
              <p:cNvPr id="75" name="Ovaal 77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76" name="Rechte verbindingslijn 78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77" name="Groep 79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78" name="Afgeronde rechthoek 80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9" noProof="0" dirty="0"/>
                </a:p>
              </p:txBody>
            </p:sp>
            <p:sp>
              <p:nvSpPr>
                <p:cNvPr id="79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GB" sz="1000" noProof="0" dirty="0" err="1">
                      <a:latin typeface="+mn-lt"/>
                    </a:rPr>
                    <a:t>Invoegen</a:t>
                  </a:r>
                  <a:endParaRPr lang="en-GB" sz="1000" noProof="0" dirty="0">
                    <a:latin typeface="+mn-lt"/>
                  </a:endParaRPr>
                </a:p>
              </p:txBody>
            </p:sp>
            <p:cxnSp>
              <p:nvCxnSpPr>
                <p:cNvPr id="80" name="Rechte verbindingslijn 82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Gelijkbenige driehoek 83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799" noProof="0" dirty="0"/>
                </a:p>
              </p:txBody>
            </p:sp>
          </p:grpSp>
        </p:grpSp>
        <p:pic>
          <p:nvPicPr>
            <p:cNvPr id="48" name="Afbeelding 50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69814" y="5381177"/>
              <a:ext cx="1789560" cy="1005598"/>
            </a:xfrm>
            <a:prstGeom prst="rect">
              <a:avLst/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9" name="Groep 51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51" name="Rechthoek 53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/>
              </a:p>
            </p:txBody>
          </p:sp>
          <p:grpSp>
            <p:nvGrpSpPr>
              <p:cNvPr id="52" name="Groep 54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55" name="Rechthoek 57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9" noProof="0" dirty="0"/>
                </a:p>
              </p:txBody>
            </p:sp>
            <p:grpSp>
              <p:nvGrpSpPr>
                <p:cNvPr id="56" name="Groep 58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59" name="Afgeronde rechthoek 61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60" name="Rechthoek 62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61" name="Rechthoek 63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62" name="Rechthoek 64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63" name="Rechthoek 65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64" name="Rechthoek 66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</p:grpSp>
            <p:sp>
              <p:nvSpPr>
                <p:cNvPr id="57" name="Rechthoek 59"/>
                <p:cNvSpPr/>
                <p:nvPr/>
              </p:nvSpPr>
              <p:spPr>
                <a:xfrm>
                  <a:off x="13424745" y="6062530"/>
                  <a:ext cx="683695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100" noProof="0" dirty="0"/>
                    <a:t>Layout</a:t>
                  </a:r>
                </a:p>
              </p:txBody>
            </p:sp>
            <p:sp>
              <p:nvSpPr>
                <p:cNvPr id="58" name="Gelijkbenige driehoek 60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799" noProof="0" dirty="0"/>
                </a:p>
              </p:txBody>
            </p:sp>
          </p:grpSp>
          <p:sp>
            <p:nvSpPr>
              <p:cNvPr id="53" name="Afgeronde rechthoek 55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GB" sz="1200" noProof="0" dirty="0">
                    <a:solidFill>
                      <a:schemeClr val="tx1"/>
                    </a:solidFill>
                  </a:rPr>
                  <a:t>Reset Slide</a:t>
                </a:r>
              </a:p>
            </p:txBody>
          </p:sp>
          <p:pic>
            <p:nvPicPr>
              <p:cNvPr id="54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0" name="Tekstvak 52"/>
            <p:cNvSpPr txBox="1"/>
            <p:nvPr/>
          </p:nvSpPr>
          <p:spPr>
            <a:xfrm>
              <a:off x="12508828" y="5291223"/>
              <a:ext cx="1765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200" b="1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57393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0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580E-1EF3-443E-801D-BABC00A9D8C9}" type="datetime4">
              <a:rPr lang="en-GB" noProof="0" smtClean="0"/>
              <a:t>26 September 2024</a:t>
            </a:fld>
            <a:endParaRPr lang="en-GB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Citea E-Worker Projects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8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/>
          </p:nvPr>
        </p:nvSpPr>
        <p:spPr>
          <a:xfrm>
            <a:off x="369599" y="1180800"/>
            <a:ext cx="11454990" cy="4912914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 noProof="0" dirty="0"/>
          </a:p>
        </p:txBody>
      </p:sp>
      <p:grpSp>
        <p:nvGrpSpPr>
          <p:cNvPr id="46" name="Instructie"/>
          <p:cNvGrpSpPr/>
          <p:nvPr userDrawn="1"/>
        </p:nvGrpSpPr>
        <p:grpSpPr>
          <a:xfrm>
            <a:off x="12431054" y="-654"/>
            <a:ext cx="2715632" cy="3676571"/>
            <a:chOff x="12435216" y="14897"/>
            <a:chExt cx="2716339" cy="3676571"/>
          </a:xfrm>
        </p:grpSpPr>
        <p:sp>
          <p:nvSpPr>
            <p:cNvPr id="47" name="Rechthoek 3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GB" sz="1600" b="1" kern="0" cap="all" baseline="0" noProof="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CHART</a:t>
              </a:r>
            </a:p>
          </p:txBody>
        </p:sp>
        <p:sp>
          <p:nvSpPr>
            <p:cNvPr id="48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If necessary,</a:t>
              </a:r>
              <a:r>
                <a:rPr lang="en-GB" sz="1200" kern="0" baseline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 delete the current chart by pressing ‘Delete’ on your keyboard. </a:t>
              </a:r>
              <a:br>
                <a:rPr lang="en-GB" sz="1200" kern="0" baseline="0" noProof="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kern="0" baseline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Click on the icon to insert a new chart. </a:t>
              </a:r>
              <a:r>
                <a:rPr lang="en-GB" sz="1100" i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(see example below).</a:t>
              </a:r>
            </a:p>
          </p:txBody>
        </p:sp>
        <p:sp>
          <p:nvSpPr>
            <p:cNvPr id="49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Select the</a:t>
              </a:r>
              <a:r>
                <a:rPr lang="en-GB" sz="1200" kern="0" baseline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 desired layout of the chart and click </a:t>
              </a:r>
              <a:r>
                <a:rPr lang="en-GB" sz="1200" b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‘Insert’</a:t>
              </a:r>
            </a:p>
          </p:txBody>
        </p:sp>
        <p:sp>
          <p:nvSpPr>
            <p:cNvPr id="50" name="Ovaal 3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1" name="Ovaal 40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52" name="Rechte verbindingslijn 41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3" name="Rechte verbindingslijn 42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4" name="Rechte verbindingslijn 43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56" name="Groep 4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63" name="Afgeronde rechthoek 52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kstvak 53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65" name="Rechte verbindingslijn 54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Gelijkbenige driehoek 55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roep 48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60" name="Rechthoek 49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Rechthoek 50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Rechthoek 51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0618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AFF2C-C4A5-4D3E-9351-D454A495E640}" type="datetime4">
              <a:rPr lang="en-GB" noProof="0" smtClean="0"/>
              <a:t>26 September 2024</a:t>
            </a:fld>
            <a:endParaRPr lang="en-GB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Citea E-Worker Projects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8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5"/>
          </p:nvPr>
        </p:nvSpPr>
        <p:spPr>
          <a:xfrm>
            <a:off x="369791" y="1178720"/>
            <a:ext cx="11452418" cy="4915694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 noProof="0" dirty="0"/>
          </a:p>
        </p:txBody>
      </p:sp>
      <p:grpSp>
        <p:nvGrpSpPr>
          <p:cNvPr id="46" name="Groep 17"/>
          <p:cNvGrpSpPr/>
          <p:nvPr userDrawn="1"/>
        </p:nvGrpSpPr>
        <p:grpSpPr>
          <a:xfrm>
            <a:off x="12431054" y="2198"/>
            <a:ext cx="2709701" cy="3676571"/>
            <a:chOff x="12441148" y="14897"/>
            <a:chExt cx="2710407" cy="3676571"/>
          </a:xfrm>
        </p:grpSpPr>
        <p:sp>
          <p:nvSpPr>
            <p:cNvPr id="47" name="Rechthoek 18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GB" sz="1600" b="1" kern="0" cap="all" baseline="0" noProof="0" dirty="0">
                  <a:solidFill>
                    <a:schemeClr val="accent1"/>
                  </a:solidFill>
                  <a:latin typeface="+mn-lt"/>
                  <a:cs typeface="Segoe UI Light" panose="020B0502040204020203" pitchFamily="34" charset="0"/>
                </a:rPr>
                <a:t>INSERT TABLE</a:t>
              </a:r>
            </a:p>
          </p:txBody>
        </p:sp>
        <p:sp>
          <p:nvSpPr>
            <p:cNvPr id="48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noProof="0" dirty="0">
                  <a:latin typeface="+mn-lt"/>
                  <a:cs typeface="Segoe UI Light" panose="020B0502040204020203" pitchFamily="34" charset="0"/>
                </a:rPr>
                <a:t>If necessary, delete the</a:t>
              </a:r>
              <a:r>
                <a:rPr lang="en-GB" sz="1200" kern="0" baseline="0" noProof="0" dirty="0">
                  <a:latin typeface="+mn-lt"/>
                  <a:cs typeface="Segoe UI Light" panose="020B0502040204020203" pitchFamily="34" charset="0"/>
                </a:rPr>
                <a:t> current table by pressing ‘Delete’ on your keyboard. Click on the icon to insert a new table. </a:t>
              </a:r>
              <a:br>
                <a:rPr lang="en-GB" sz="1200" kern="0" noProof="0" dirty="0">
                  <a:latin typeface="+mn-lt"/>
                  <a:cs typeface="Segoe UI Light" panose="020B0502040204020203" pitchFamily="34" charset="0"/>
                </a:rPr>
              </a:br>
              <a:r>
                <a:rPr lang="en-GB" sz="1100" i="1" kern="0" noProof="0" dirty="0">
                  <a:latin typeface="+mn-lt"/>
                  <a:cs typeface="Segoe UI Light" panose="020B0502040204020203" pitchFamily="34" charset="0"/>
                </a:rPr>
                <a:t>(See example</a:t>
              </a:r>
              <a:r>
                <a:rPr lang="en-GB" sz="1100" i="1" kern="0" baseline="0" noProof="0" dirty="0">
                  <a:latin typeface="+mn-lt"/>
                  <a:cs typeface="Segoe UI Light" panose="020B0502040204020203" pitchFamily="34" charset="0"/>
                </a:rPr>
                <a:t> below</a:t>
              </a:r>
              <a:r>
                <a:rPr lang="en-GB" sz="1100" i="1" kern="0" noProof="0" dirty="0">
                  <a:latin typeface="+mn-lt"/>
                  <a:cs typeface="Segoe UI Light" panose="020B0502040204020203" pitchFamily="34" charset="0"/>
                </a:rPr>
                <a:t>).</a:t>
              </a:r>
            </a:p>
          </p:txBody>
        </p:sp>
        <p:sp>
          <p:nvSpPr>
            <p:cNvPr id="49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noProof="0" dirty="0">
                  <a:latin typeface="+mn-lt"/>
                  <a:cs typeface="Segoe UI Light" panose="020B0502040204020203" pitchFamily="34" charset="0"/>
                </a:rPr>
                <a:t>Select the desired table layout and click  </a:t>
              </a:r>
              <a:r>
                <a:rPr lang="en-GB" sz="1200" b="1" kern="0" noProof="0" dirty="0">
                  <a:latin typeface="+mn-lt"/>
                  <a:cs typeface="Segoe UI Light" panose="020B0502040204020203" pitchFamily="34" charset="0"/>
                </a:rPr>
                <a:t>‘Insert’</a:t>
              </a:r>
            </a:p>
          </p:txBody>
        </p:sp>
        <p:sp>
          <p:nvSpPr>
            <p:cNvPr id="50" name="Ovaal 21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1" name="Ovaal 22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52" name="Rechte verbindingslijn 23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3" name="Rechte verbindingslijn 24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4" name="Rechte verbindingslijn 25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55" name="Groep 26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65" name="Afgeronde rechthoek 3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+mn-lt"/>
                </a:endParaRPr>
              </a:p>
            </p:txBody>
          </p:sp>
          <p:sp>
            <p:nvSpPr>
              <p:cNvPr id="66" name="Tekstvak 37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000" noProof="0" dirty="0">
                    <a:latin typeface="+mn-lt"/>
                  </a:rPr>
                  <a:t>Insert</a:t>
                </a:r>
              </a:p>
            </p:txBody>
          </p:sp>
          <p:cxnSp>
            <p:nvCxnSpPr>
              <p:cNvPr id="67" name="Rechte verbindingslijn 3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Gelijkbenige driehoek 3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799" noProof="0" dirty="0">
                  <a:latin typeface="+mn-lt"/>
                </a:endParaRPr>
              </a:p>
            </p:txBody>
          </p:sp>
        </p:grpSp>
        <p:grpSp>
          <p:nvGrpSpPr>
            <p:cNvPr id="56" name="Groep 27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57" name="Rechthoek 28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/>
              </a:p>
            </p:txBody>
          </p:sp>
          <p:sp>
            <p:nvSpPr>
              <p:cNvPr id="58" name="Rechthoek 29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/>
              </a:p>
            </p:txBody>
          </p:sp>
          <p:cxnSp>
            <p:nvCxnSpPr>
              <p:cNvPr id="59" name="Rechte verbindingslijn 30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chte verbindingslijn 31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32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33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chte verbindingslijn 34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hthoek 35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58448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5F513-416E-40DB-95EE-1A39D40087AE}" type="datetime4">
              <a:rPr lang="en-GB" noProof="0" smtClean="0"/>
              <a:t>26 September 2024</a:t>
            </a:fld>
            <a:endParaRPr lang="en-GB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Citea E-Worker Projects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8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sp>
        <p:nvSpPr>
          <p:cNvPr id="9" name="Tijdelijke aanduiding voor media 8"/>
          <p:cNvSpPr>
            <a:spLocks noGrp="1"/>
          </p:cNvSpPr>
          <p:nvPr>
            <p:ph type="media" sz="quarter" idx="16"/>
          </p:nvPr>
        </p:nvSpPr>
        <p:spPr>
          <a:xfrm>
            <a:off x="369792" y="1178720"/>
            <a:ext cx="11452218" cy="4916381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 noProof="0" dirty="0"/>
          </a:p>
        </p:txBody>
      </p:sp>
      <p:grpSp>
        <p:nvGrpSpPr>
          <p:cNvPr id="46" name="Groep 50"/>
          <p:cNvGrpSpPr/>
          <p:nvPr userDrawn="1"/>
        </p:nvGrpSpPr>
        <p:grpSpPr>
          <a:xfrm>
            <a:off x="12431054" y="384"/>
            <a:ext cx="2713419" cy="3676571"/>
            <a:chOff x="12437429" y="14897"/>
            <a:chExt cx="2714126" cy="3676571"/>
          </a:xfrm>
        </p:grpSpPr>
        <p:sp>
          <p:nvSpPr>
            <p:cNvPr id="47" name="Rechthoek 51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GB" sz="1600" b="1" kern="0" cap="all" baseline="0" noProof="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VIDEO</a:t>
              </a:r>
            </a:p>
          </p:txBody>
        </p:sp>
        <p:sp>
          <p:nvSpPr>
            <p:cNvPr id="48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noProof="0" dirty="0">
                  <a:solidFill>
                    <a:schemeClr val="tx1"/>
                  </a:solidFill>
                  <a:latin typeface="Arial" charset="0"/>
                  <a:ea typeface="+mn-ea"/>
                  <a:cs typeface="Segoe UI Light" panose="020B0502040204020203" pitchFamily="34" charset="0"/>
                </a:rPr>
                <a:t>If necessary, delete the</a:t>
              </a:r>
              <a:r>
                <a:rPr lang="en-GB" sz="1200" kern="0" baseline="0" noProof="0" dirty="0">
                  <a:solidFill>
                    <a:schemeClr val="tx1"/>
                  </a:solidFill>
                  <a:latin typeface="Arial" charset="0"/>
                  <a:ea typeface="+mn-ea"/>
                  <a:cs typeface="Segoe UI Light" panose="020B0502040204020203" pitchFamily="34" charset="0"/>
                </a:rPr>
                <a:t> current video by pressing ‘Delete’ on your keyboard. Click on the icon to insert a new video. </a:t>
              </a:r>
              <a:br>
                <a:rPr lang="en-GB" sz="1200" kern="0" noProof="0" dirty="0">
                  <a:solidFill>
                    <a:schemeClr val="tx1"/>
                  </a:solidFill>
                  <a:latin typeface="Arial" charset="0"/>
                  <a:ea typeface="+mn-ea"/>
                  <a:cs typeface="Segoe UI Light" panose="020B0502040204020203" pitchFamily="34" charset="0"/>
                </a:rPr>
              </a:br>
              <a:r>
                <a:rPr lang="en-GB" sz="1100" i="1" kern="0" noProof="0" dirty="0">
                  <a:solidFill>
                    <a:schemeClr val="tx1"/>
                  </a:solidFill>
                  <a:latin typeface="Arial" charset="0"/>
                  <a:ea typeface="+mn-ea"/>
                  <a:cs typeface="Segoe UI Light" panose="020B0502040204020203" pitchFamily="34" charset="0"/>
                </a:rPr>
                <a:t>(See example</a:t>
              </a:r>
              <a:r>
                <a:rPr lang="en-GB" sz="1100" i="1" kern="0" baseline="0" noProof="0" dirty="0">
                  <a:solidFill>
                    <a:schemeClr val="tx1"/>
                  </a:solidFill>
                  <a:latin typeface="Arial" charset="0"/>
                  <a:ea typeface="+mn-ea"/>
                  <a:cs typeface="Segoe UI Light" panose="020B0502040204020203" pitchFamily="34" charset="0"/>
                </a:rPr>
                <a:t> below</a:t>
              </a:r>
              <a:r>
                <a:rPr lang="en-GB" sz="1100" i="1" kern="0" noProof="0" dirty="0">
                  <a:solidFill>
                    <a:schemeClr val="tx1"/>
                  </a:solidFill>
                  <a:latin typeface="Arial" charset="0"/>
                  <a:ea typeface="+mn-ea"/>
                  <a:cs typeface="Segoe UI Light" panose="020B0502040204020203" pitchFamily="34" charset="0"/>
                </a:rPr>
                <a:t>).</a:t>
              </a:r>
            </a:p>
          </p:txBody>
        </p:sp>
        <p:sp>
          <p:nvSpPr>
            <p:cNvPr id="49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noProof="0" dirty="0">
                  <a:solidFill>
                    <a:schemeClr val="tx1"/>
                  </a:solidFill>
                  <a:latin typeface="Arial" charset="0"/>
                  <a:ea typeface="+mn-ea"/>
                  <a:cs typeface="Segoe UI Light" panose="020B0502040204020203" pitchFamily="34" charset="0"/>
                </a:rPr>
                <a:t>Select the desired video from your computer</a:t>
              </a:r>
              <a:r>
                <a:rPr lang="en-GB" sz="1200" kern="0" baseline="0" noProof="0" dirty="0">
                  <a:solidFill>
                    <a:schemeClr val="tx1"/>
                  </a:solidFill>
                  <a:latin typeface="Arial" charset="0"/>
                  <a:ea typeface="+mn-ea"/>
                  <a:cs typeface="Segoe UI Light" panose="020B0502040204020203" pitchFamily="34" charset="0"/>
                </a:rPr>
                <a:t> and cl</a:t>
              </a:r>
              <a:r>
                <a:rPr lang="en-GB" sz="1200" kern="0" noProof="0" dirty="0">
                  <a:solidFill>
                    <a:schemeClr val="tx1"/>
                  </a:solidFill>
                  <a:latin typeface="Arial" charset="0"/>
                  <a:ea typeface="+mn-ea"/>
                  <a:cs typeface="Segoe UI Light" panose="020B0502040204020203" pitchFamily="34" charset="0"/>
                </a:rPr>
                <a:t>ick  </a:t>
              </a:r>
              <a:r>
                <a:rPr lang="en-GB" sz="1200" b="1" kern="0" noProof="0" dirty="0">
                  <a:solidFill>
                    <a:schemeClr val="tx1"/>
                  </a:solidFill>
                  <a:latin typeface="Arial" charset="0"/>
                  <a:ea typeface="+mn-ea"/>
                  <a:cs typeface="Segoe UI Light" panose="020B0502040204020203" pitchFamily="34" charset="0"/>
                </a:rPr>
                <a:t>‘Insert’</a:t>
              </a:r>
            </a:p>
          </p:txBody>
        </p:sp>
        <p:sp>
          <p:nvSpPr>
            <p:cNvPr id="50" name="Ovaal 54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1" name="Ovaal 55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52" name="Rechte verbindingslijn 56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3" name="Rechte verbindingslijn 57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4" name="Rechte verbindingslijn 58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55" name="Groep 59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60" name="Afgeronde rechthoek 64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kstvak 65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62" name="Rechte verbindingslijn 66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Gelijkbenige driehoek 67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6" name="Groep 60"/>
            <p:cNvGrpSpPr/>
            <p:nvPr userDrawn="1"/>
          </p:nvGrpSpPr>
          <p:grpSpPr>
            <a:xfrm>
              <a:off x="12437429" y="1673053"/>
              <a:ext cx="407902" cy="410475"/>
              <a:chOff x="8066315" y="1676399"/>
              <a:chExt cx="1371600" cy="1380253"/>
            </a:xfrm>
          </p:grpSpPr>
          <p:sp>
            <p:nvSpPr>
              <p:cNvPr id="57" name="Rechthoek 61"/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Vrije vorm 62"/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Vrije vorm 63"/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6954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75% &amp; Visual 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69891" y="1180800"/>
            <a:ext cx="7637211" cy="4914000"/>
          </a:xfrm>
        </p:spPr>
        <p:txBody>
          <a:bodyPr vert="horz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Enter and edit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Quote text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</a:t>
            </a:r>
          </a:p>
          <a:p>
            <a:pPr lvl="6"/>
            <a:r>
              <a:rPr lang="en-GB" noProof="0" dirty="0"/>
              <a:t>Seven</a:t>
            </a:r>
          </a:p>
          <a:p>
            <a:pPr lvl="7"/>
            <a:r>
              <a:rPr lang="en-GB" noProof="0" dirty="0"/>
              <a:t>Eight</a:t>
            </a:r>
          </a:p>
          <a:p>
            <a:pPr lvl="8"/>
            <a:r>
              <a:rPr lang="en-GB" noProof="0" dirty="0"/>
              <a:t>Nine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9837-22D9-4DB6-9AA8-0ED500C5BB2B}" type="datetime4">
              <a:rPr lang="en-GB" noProof="0" smtClean="0"/>
              <a:t>26 September 2024</a:t>
            </a:fld>
            <a:endParaRPr lang="en-GB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Citea E-Worker Projects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en-GB" noProof="0" smtClean="0"/>
              <a:t>‹nr.›</a:t>
            </a:fld>
            <a:endParaRPr lang="en-GB" noProof="0" dirty="0"/>
          </a:p>
        </p:txBody>
      </p:sp>
      <p:cxnSp>
        <p:nvCxnSpPr>
          <p:cNvPr id="8" name="Rechte verbindingslijn 7"/>
          <p:cNvCxnSpPr/>
          <p:nvPr userDrawn="1"/>
        </p:nvCxnSpPr>
        <p:spPr>
          <a:xfrm>
            <a:off x="8255677" y="1180800"/>
            <a:ext cx="0" cy="491400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/>
          </p:nvPr>
        </p:nvSpPr>
        <p:spPr>
          <a:xfrm>
            <a:off x="8521768" y="1179714"/>
            <a:ext cx="3300341" cy="4914000"/>
          </a:xfrm>
        </p:spPr>
        <p:txBody>
          <a:bodyPr/>
          <a:lstStyle>
            <a:lvl1pPr algn="ctr">
              <a:defRPr/>
            </a:lvl1pPr>
          </a:lstStyle>
          <a:p>
            <a:endParaRPr lang="en-GB" noProof="0" dirty="0"/>
          </a:p>
        </p:txBody>
      </p:sp>
      <p:grpSp>
        <p:nvGrpSpPr>
          <p:cNvPr id="48" name="Instructie Afbeelding Invoegen"/>
          <p:cNvGrpSpPr/>
          <p:nvPr userDrawn="1"/>
        </p:nvGrpSpPr>
        <p:grpSpPr>
          <a:xfrm>
            <a:off x="12442922" y="-5444"/>
            <a:ext cx="2703842" cy="6868888"/>
            <a:chOff x="12446162" y="-5444"/>
            <a:chExt cx="2704546" cy="6868888"/>
          </a:xfrm>
        </p:grpSpPr>
        <p:grpSp>
          <p:nvGrpSpPr>
            <p:cNvPr id="49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67" name="Rechthoek 67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en-GB" sz="1600" b="1" kern="0" noProof="0" dirty="0">
                    <a:solidFill>
                      <a:schemeClr val="bg2"/>
                    </a:solidFill>
                    <a:cs typeface="Segoe UI Light" panose="020B0502040204020203" pitchFamily="34" charset="0"/>
                  </a:rPr>
                  <a:t>INSERT</a:t>
                </a:r>
                <a:r>
                  <a:rPr lang="en-GB" sz="1600" b="1" kern="0" baseline="0" noProof="0" dirty="0">
                    <a:solidFill>
                      <a:schemeClr val="bg2"/>
                    </a:solidFill>
                    <a:cs typeface="Segoe UI Light" panose="020B0502040204020203" pitchFamily="34" charset="0"/>
                  </a:rPr>
                  <a:t> IMAGE</a:t>
                </a:r>
                <a:endParaRPr lang="en-GB" sz="1600" b="1" kern="0" noProof="0" dirty="0">
                  <a:solidFill>
                    <a:schemeClr val="bg2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68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If necessary, delete the current image by pressing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 </a:t>
                </a:r>
                <a:r>
                  <a:rPr lang="en-GB" sz="1200" b="1" kern="0" baseline="0" noProof="0" dirty="0">
                    <a:latin typeface="+mn-lt"/>
                    <a:cs typeface="Segoe UI Light" panose="020B0502040204020203" pitchFamily="34" charset="0"/>
                  </a:rPr>
                  <a:t>‘Delete’ 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on your keyboard. Click on the icon to insert a new image. </a:t>
                </a: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(See example below).</a:t>
                </a:r>
              </a:p>
            </p:txBody>
          </p:sp>
          <p:sp>
            <p:nvSpPr>
              <p:cNvPr id="69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Select the image you want to insert and click on </a:t>
                </a:r>
                <a:r>
                  <a:rPr lang="en-GB" sz="1200" b="1" kern="0" noProof="0" dirty="0">
                    <a:latin typeface="+mn-lt"/>
                    <a:cs typeface="Segoe UI Light" panose="020B0502040204020203" pitchFamily="34" charset="0"/>
                  </a:rPr>
                  <a:t>‘Insert’</a:t>
                </a:r>
              </a:p>
            </p:txBody>
          </p:sp>
          <p:sp>
            <p:nvSpPr>
              <p:cNvPr id="70" name="Ovaal 70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71" name="Ovaal 71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72" name="Rechte verbindingslijn 72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3" name="Rechte verbindingslijn 73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4" name="Rechte verbindingslijn 74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75" name="Icoontje afbeeldi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76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 dirty="0" err="1">
                    <a:latin typeface="+mn-lt"/>
                    <a:cs typeface="Segoe UI Light" panose="020B0502040204020203" pitchFamily="34" charset="0"/>
                  </a:rPr>
                  <a:t>IClick</a:t>
                </a: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 the right mouse button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 on the </a:t>
                </a:r>
                <a:r>
                  <a:rPr lang="en-GB" sz="1200" kern="0" baseline="0" noProof="0" dirty="0" err="1">
                    <a:latin typeface="+mn-lt"/>
                    <a:cs typeface="Segoe UI Light" panose="020B0502040204020203" pitchFamily="34" charset="0"/>
                  </a:rPr>
                  <a:t>minature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 representation of the slide and select </a:t>
                </a:r>
                <a:r>
                  <a:rPr lang="en-GB" sz="1200" b="1" kern="0" noProof="0" dirty="0">
                    <a:latin typeface="+mn-lt"/>
                    <a:cs typeface="Segoe UI Light" panose="020B0502040204020203" pitchFamily="34" charset="0"/>
                  </a:rPr>
                  <a:t>‘Reset slide’. </a:t>
                </a:r>
              </a:p>
            </p:txBody>
          </p:sp>
          <p:sp>
            <p:nvSpPr>
              <p:cNvPr id="77" name="Ovaal 77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78" name="Rechte verbindingslijn 78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79" name="Groep 79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80" name="Afgeronde rechthoek 80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9" noProof="0" dirty="0"/>
                </a:p>
              </p:txBody>
            </p:sp>
            <p:sp>
              <p:nvSpPr>
                <p:cNvPr id="81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GB" sz="1000" noProof="0" dirty="0" err="1">
                      <a:latin typeface="+mn-lt"/>
                    </a:rPr>
                    <a:t>Invoegen</a:t>
                  </a:r>
                  <a:endParaRPr lang="en-GB" sz="1000" noProof="0" dirty="0">
                    <a:latin typeface="+mn-lt"/>
                  </a:endParaRPr>
                </a:p>
              </p:txBody>
            </p:sp>
            <p:cxnSp>
              <p:nvCxnSpPr>
                <p:cNvPr id="82" name="Rechte verbindingslijn 82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Gelijkbenige driehoek 83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799" noProof="0" dirty="0"/>
                </a:p>
              </p:txBody>
            </p:sp>
          </p:grpSp>
        </p:grpSp>
        <p:pic>
          <p:nvPicPr>
            <p:cNvPr id="50" name="Afbeelding 50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69814" y="5381177"/>
              <a:ext cx="1789560" cy="1005598"/>
            </a:xfrm>
            <a:prstGeom prst="rect">
              <a:avLst/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51" name="Groep 51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53" name="Rechthoek 53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/>
              </a:p>
            </p:txBody>
          </p:sp>
          <p:grpSp>
            <p:nvGrpSpPr>
              <p:cNvPr id="54" name="Groep 54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57" name="Rechthoek 57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9" noProof="0" dirty="0"/>
                </a:p>
              </p:txBody>
            </p:sp>
            <p:grpSp>
              <p:nvGrpSpPr>
                <p:cNvPr id="58" name="Groep 58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61" name="Afgeronde rechthoek 61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62" name="Rechthoek 62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63" name="Rechthoek 63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64" name="Rechthoek 64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65" name="Rechthoek 65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66" name="Rechthoek 66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</p:grpSp>
            <p:sp>
              <p:nvSpPr>
                <p:cNvPr id="59" name="Rechthoek 59"/>
                <p:cNvSpPr/>
                <p:nvPr/>
              </p:nvSpPr>
              <p:spPr>
                <a:xfrm>
                  <a:off x="13424745" y="6062530"/>
                  <a:ext cx="683695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100" noProof="0" dirty="0"/>
                    <a:t>Layout</a:t>
                  </a:r>
                </a:p>
              </p:txBody>
            </p:sp>
            <p:sp>
              <p:nvSpPr>
                <p:cNvPr id="60" name="Gelijkbenige driehoek 60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799" noProof="0" dirty="0"/>
                </a:p>
              </p:txBody>
            </p:sp>
          </p:grpSp>
          <p:sp>
            <p:nvSpPr>
              <p:cNvPr id="55" name="Afgeronde rechthoek 55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GB" sz="1200" noProof="0" dirty="0">
                    <a:solidFill>
                      <a:schemeClr val="tx1"/>
                    </a:solidFill>
                  </a:rPr>
                  <a:t>Reset Slide</a:t>
                </a:r>
              </a:p>
            </p:txBody>
          </p:sp>
          <p:pic>
            <p:nvPicPr>
              <p:cNvPr id="56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2" name="Tekstvak 52"/>
            <p:cNvSpPr txBox="1"/>
            <p:nvPr/>
          </p:nvSpPr>
          <p:spPr>
            <a:xfrm>
              <a:off x="12508828" y="5291223"/>
              <a:ext cx="1765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200" b="1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6710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50% &amp; Visual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69891" y="1180800"/>
            <a:ext cx="5468760" cy="4914000"/>
          </a:xfrm>
        </p:spPr>
        <p:txBody>
          <a:bodyPr vert="horz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Enter and edit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Quote text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</a:t>
            </a:r>
          </a:p>
          <a:p>
            <a:pPr lvl="6"/>
            <a:r>
              <a:rPr lang="en-GB" noProof="0" dirty="0"/>
              <a:t>Seven</a:t>
            </a:r>
          </a:p>
          <a:p>
            <a:pPr lvl="7"/>
            <a:r>
              <a:rPr lang="en-GB" noProof="0" dirty="0"/>
              <a:t>Eight</a:t>
            </a:r>
          </a:p>
          <a:p>
            <a:pPr lvl="8"/>
            <a:r>
              <a:rPr lang="en-GB" noProof="0" dirty="0"/>
              <a:t>Nine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382A3-3F1E-47AC-A8AB-FFFE2F240390}" type="datetime4">
              <a:rPr lang="en-GB" noProof="0" smtClean="0"/>
              <a:t>26 September 2024</a:t>
            </a:fld>
            <a:endParaRPr lang="en-GB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Citea E-Worker Projects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6096000" y="1180800"/>
            <a:ext cx="0" cy="491400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afbeelding 7"/>
          <p:cNvSpPr>
            <a:spLocks noGrp="1"/>
          </p:cNvSpPr>
          <p:nvPr>
            <p:ph type="pic" sz="quarter" idx="15"/>
          </p:nvPr>
        </p:nvSpPr>
        <p:spPr>
          <a:xfrm>
            <a:off x="6351533" y="1180800"/>
            <a:ext cx="5470575" cy="4914000"/>
          </a:xfrm>
        </p:spPr>
        <p:txBody>
          <a:bodyPr/>
          <a:lstStyle>
            <a:lvl1pPr algn="ctr">
              <a:defRPr/>
            </a:lvl1pPr>
          </a:lstStyle>
          <a:p>
            <a:endParaRPr lang="en-GB" noProof="0" dirty="0"/>
          </a:p>
        </p:txBody>
      </p:sp>
      <p:grpSp>
        <p:nvGrpSpPr>
          <p:cNvPr id="11" name="Instructie Afbeelding Invoegen"/>
          <p:cNvGrpSpPr/>
          <p:nvPr userDrawn="1"/>
        </p:nvGrpSpPr>
        <p:grpSpPr>
          <a:xfrm>
            <a:off x="12442922" y="-5444"/>
            <a:ext cx="2703842" cy="6868888"/>
            <a:chOff x="12446162" y="-5444"/>
            <a:chExt cx="2704546" cy="6868888"/>
          </a:xfrm>
        </p:grpSpPr>
        <p:grpSp>
          <p:nvGrpSpPr>
            <p:cNvPr id="13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31" name="Rechthoek 67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en-GB" sz="1600" b="1" kern="0" noProof="0" dirty="0">
                    <a:solidFill>
                      <a:schemeClr val="bg2"/>
                    </a:solidFill>
                    <a:cs typeface="Segoe UI Light" panose="020B0502040204020203" pitchFamily="34" charset="0"/>
                  </a:rPr>
                  <a:t>INSERT</a:t>
                </a:r>
                <a:r>
                  <a:rPr lang="en-GB" sz="1600" b="1" kern="0" baseline="0" noProof="0" dirty="0">
                    <a:solidFill>
                      <a:schemeClr val="bg2"/>
                    </a:solidFill>
                    <a:cs typeface="Segoe UI Light" panose="020B0502040204020203" pitchFamily="34" charset="0"/>
                  </a:rPr>
                  <a:t> IMAGE</a:t>
                </a:r>
                <a:endParaRPr lang="en-GB" sz="1600" b="1" kern="0" noProof="0" dirty="0">
                  <a:solidFill>
                    <a:schemeClr val="bg2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32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If necessary, delete the current image by pressing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 </a:t>
                </a:r>
                <a:r>
                  <a:rPr lang="en-GB" sz="1200" b="1" kern="0" baseline="0" noProof="0" dirty="0">
                    <a:latin typeface="+mn-lt"/>
                    <a:cs typeface="Segoe UI Light" panose="020B0502040204020203" pitchFamily="34" charset="0"/>
                  </a:rPr>
                  <a:t>‘Delete’ 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on your keyboard. Click on the icon to insert a new image. </a:t>
                </a: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(See example below).</a:t>
                </a:r>
              </a:p>
            </p:txBody>
          </p:sp>
          <p:sp>
            <p:nvSpPr>
              <p:cNvPr id="33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Select the image you want to insert and click on </a:t>
                </a:r>
                <a:r>
                  <a:rPr lang="en-GB" sz="1200" b="1" kern="0" noProof="0" dirty="0">
                    <a:latin typeface="+mn-lt"/>
                    <a:cs typeface="Segoe UI Light" panose="020B0502040204020203" pitchFamily="34" charset="0"/>
                  </a:rPr>
                  <a:t>‘Insert’</a:t>
                </a:r>
              </a:p>
            </p:txBody>
          </p:sp>
          <p:sp>
            <p:nvSpPr>
              <p:cNvPr id="34" name="Ovaal 70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35" name="Ovaal 71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36" name="Rechte verbindingslijn 72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37" name="Rechte verbindingslijn 73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38" name="Rechte verbindingslijn 74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39" name="Icoontje afbeeldi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0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 dirty="0" err="1">
                    <a:latin typeface="+mn-lt"/>
                    <a:cs typeface="Segoe UI Light" panose="020B0502040204020203" pitchFamily="34" charset="0"/>
                  </a:rPr>
                  <a:t>IClick</a:t>
                </a: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 the right mouse button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 on the </a:t>
                </a:r>
                <a:r>
                  <a:rPr lang="en-GB" sz="1200" kern="0" baseline="0" noProof="0" dirty="0" err="1">
                    <a:latin typeface="+mn-lt"/>
                    <a:cs typeface="Segoe UI Light" panose="020B0502040204020203" pitchFamily="34" charset="0"/>
                  </a:rPr>
                  <a:t>minature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 representation of the slide and select </a:t>
                </a:r>
                <a:r>
                  <a:rPr lang="en-GB" sz="1200" b="1" kern="0" noProof="0" dirty="0">
                    <a:latin typeface="+mn-lt"/>
                    <a:cs typeface="Segoe UI Light" panose="020B0502040204020203" pitchFamily="34" charset="0"/>
                  </a:rPr>
                  <a:t>‘Reset slide’. </a:t>
                </a:r>
              </a:p>
            </p:txBody>
          </p:sp>
          <p:sp>
            <p:nvSpPr>
              <p:cNvPr id="41" name="Ovaal 77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42" name="Rechte verbindingslijn 78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43" name="Groep 79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44" name="Afgeronde rechthoek 80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9" noProof="0" dirty="0"/>
                </a:p>
              </p:txBody>
            </p:sp>
            <p:sp>
              <p:nvSpPr>
                <p:cNvPr id="45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GB" sz="1000" noProof="0" dirty="0" err="1">
                      <a:latin typeface="+mn-lt"/>
                    </a:rPr>
                    <a:t>Invoegen</a:t>
                  </a:r>
                  <a:endParaRPr lang="en-GB" sz="1000" noProof="0" dirty="0">
                    <a:latin typeface="+mn-lt"/>
                  </a:endParaRPr>
                </a:p>
              </p:txBody>
            </p:sp>
            <p:cxnSp>
              <p:nvCxnSpPr>
                <p:cNvPr id="46" name="Rechte verbindingslijn 82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Gelijkbenige driehoek 83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799" noProof="0" dirty="0"/>
                </a:p>
              </p:txBody>
            </p:sp>
          </p:grpSp>
        </p:grpSp>
        <p:pic>
          <p:nvPicPr>
            <p:cNvPr id="14" name="Afbeelding 50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69814" y="5381177"/>
              <a:ext cx="1789560" cy="1005598"/>
            </a:xfrm>
            <a:prstGeom prst="rect">
              <a:avLst/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5" name="Groep 51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17" name="Rechthoek 53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/>
              </a:p>
            </p:txBody>
          </p:sp>
          <p:grpSp>
            <p:nvGrpSpPr>
              <p:cNvPr id="18" name="Groep 54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21" name="Rechthoek 57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9" noProof="0" dirty="0"/>
                </a:p>
              </p:txBody>
            </p:sp>
            <p:grpSp>
              <p:nvGrpSpPr>
                <p:cNvPr id="22" name="Groep 58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25" name="Afgeronde rechthoek 61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26" name="Rechthoek 62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27" name="Rechthoek 63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28" name="Rechthoek 64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29" name="Rechthoek 65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30" name="Rechthoek 66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</p:grpSp>
            <p:sp>
              <p:nvSpPr>
                <p:cNvPr id="23" name="Rechthoek 59"/>
                <p:cNvSpPr/>
                <p:nvPr/>
              </p:nvSpPr>
              <p:spPr>
                <a:xfrm>
                  <a:off x="13424745" y="6062530"/>
                  <a:ext cx="683695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100" noProof="0" dirty="0"/>
                    <a:t>Layout</a:t>
                  </a:r>
                </a:p>
              </p:txBody>
            </p:sp>
            <p:sp>
              <p:nvSpPr>
                <p:cNvPr id="24" name="Gelijkbenige driehoek 60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799" noProof="0" dirty="0"/>
                </a:p>
              </p:txBody>
            </p:sp>
          </p:grpSp>
          <p:sp>
            <p:nvSpPr>
              <p:cNvPr id="19" name="Afgeronde rechthoek 55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GB" sz="1200" noProof="0" dirty="0">
                    <a:solidFill>
                      <a:schemeClr val="tx1"/>
                    </a:solidFill>
                  </a:rPr>
                  <a:t>Reset Slide</a:t>
                </a:r>
              </a:p>
            </p:txBody>
          </p:sp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6" name="Tekstvak 52"/>
            <p:cNvSpPr txBox="1"/>
            <p:nvPr/>
          </p:nvSpPr>
          <p:spPr>
            <a:xfrm>
              <a:off x="12508828" y="5291223"/>
              <a:ext cx="1765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200" b="1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9178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BF02D2E-68D4-E735-A079-A23157ED927F}"/>
              </a:ext>
            </a:extLst>
          </p:cNvPr>
          <p:cNvSpPr/>
          <p:nvPr userDrawn="1"/>
        </p:nvSpPr>
        <p:spPr>
          <a:xfrm>
            <a:off x="0" y="0"/>
            <a:ext cx="12192000" cy="6308723"/>
          </a:xfrm>
          <a:prstGeom prst="rect">
            <a:avLst/>
          </a:prstGeom>
          <a:gradFill>
            <a:gsLst>
              <a:gs pos="100000">
                <a:srgbClr val="00649F"/>
              </a:gs>
              <a:gs pos="75000">
                <a:srgbClr val="004878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 dirty="0">
              <a:solidFill>
                <a:srgbClr val="7F7F7F">
                  <a:lumMod val="50000"/>
                </a:srgbClr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867900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 (WHITE)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EDDF5F-1E57-4743-857D-CFB7D0549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5" y="660534"/>
            <a:ext cx="11099800" cy="2728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A358A6-2932-4520-BBF8-E10D06C84D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725" y="1665288"/>
            <a:ext cx="11096625" cy="41608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accent4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3" name="Subtitel Tekst">
            <a:extLst>
              <a:ext uri="{FF2B5EF4-FFF2-40B4-BE49-F238E27FC236}">
                <a16:creationId xmlns:a16="http://schemas.microsoft.com/office/drawing/2014/main" id="{EED9EF1C-D61C-4544-9406-97A5FC4350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6628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6206152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5% &amp; Visual 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69891" y="1180800"/>
            <a:ext cx="3301746" cy="4914000"/>
          </a:xfrm>
        </p:spPr>
        <p:txBody>
          <a:bodyPr vert="horz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Enter and edit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Quote text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</a:t>
            </a:r>
          </a:p>
          <a:p>
            <a:pPr lvl="6"/>
            <a:r>
              <a:rPr lang="en-GB" noProof="0" dirty="0"/>
              <a:t>Seven</a:t>
            </a:r>
          </a:p>
          <a:p>
            <a:pPr lvl="7"/>
            <a:r>
              <a:rPr lang="en-GB" noProof="0" dirty="0"/>
              <a:t>Eight</a:t>
            </a:r>
          </a:p>
          <a:p>
            <a:pPr lvl="8"/>
            <a:r>
              <a:rPr lang="en-GB" noProof="0" dirty="0"/>
              <a:t>Nine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679B-BDFE-4548-AB11-8489B5F68C12}" type="datetime4">
              <a:rPr lang="en-GB" noProof="0" smtClean="0"/>
              <a:t>26 September 2024</a:t>
            </a:fld>
            <a:endParaRPr lang="en-GB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Citea E-Worker Projects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en-GB" noProof="0" smtClean="0"/>
              <a:t>‹nr.›</a:t>
            </a:fld>
            <a:endParaRPr lang="en-GB" noProof="0" dirty="0"/>
          </a:p>
        </p:txBody>
      </p:sp>
      <p:cxnSp>
        <p:nvCxnSpPr>
          <p:cNvPr id="8" name="Rechte verbindingslijn 7"/>
          <p:cNvCxnSpPr/>
          <p:nvPr userDrawn="1"/>
        </p:nvCxnSpPr>
        <p:spPr>
          <a:xfrm>
            <a:off x="3936322" y="1180800"/>
            <a:ext cx="0" cy="491400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/>
          </p:nvPr>
        </p:nvSpPr>
        <p:spPr>
          <a:xfrm>
            <a:off x="4184519" y="1179714"/>
            <a:ext cx="7637589" cy="4914000"/>
          </a:xfrm>
        </p:spPr>
        <p:txBody>
          <a:bodyPr/>
          <a:lstStyle>
            <a:lvl1pPr algn="ctr">
              <a:defRPr/>
            </a:lvl1pPr>
          </a:lstStyle>
          <a:p>
            <a:endParaRPr lang="en-GB" noProof="0" dirty="0"/>
          </a:p>
        </p:txBody>
      </p:sp>
      <p:grpSp>
        <p:nvGrpSpPr>
          <p:cNvPr id="11" name="Instructie Afbeelding Invoegen"/>
          <p:cNvGrpSpPr/>
          <p:nvPr userDrawn="1"/>
        </p:nvGrpSpPr>
        <p:grpSpPr>
          <a:xfrm>
            <a:off x="12442922" y="-5444"/>
            <a:ext cx="2703842" cy="6868888"/>
            <a:chOff x="12446162" y="-5444"/>
            <a:chExt cx="2704546" cy="6868888"/>
          </a:xfrm>
        </p:grpSpPr>
        <p:grpSp>
          <p:nvGrpSpPr>
            <p:cNvPr id="13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31" name="Rechthoek 67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en-GB" sz="1600" b="1" kern="0" noProof="0" dirty="0">
                    <a:solidFill>
                      <a:schemeClr val="bg2"/>
                    </a:solidFill>
                    <a:cs typeface="Segoe UI Light" panose="020B0502040204020203" pitchFamily="34" charset="0"/>
                  </a:rPr>
                  <a:t>INSERT</a:t>
                </a:r>
                <a:r>
                  <a:rPr lang="en-GB" sz="1600" b="1" kern="0" baseline="0" noProof="0" dirty="0">
                    <a:solidFill>
                      <a:schemeClr val="bg2"/>
                    </a:solidFill>
                    <a:cs typeface="Segoe UI Light" panose="020B0502040204020203" pitchFamily="34" charset="0"/>
                  </a:rPr>
                  <a:t> IMAGE</a:t>
                </a:r>
                <a:endParaRPr lang="en-GB" sz="1600" b="1" kern="0" noProof="0" dirty="0">
                  <a:solidFill>
                    <a:schemeClr val="bg2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32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If necessary, delete the current image by pressing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 </a:t>
                </a:r>
                <a:r>
                  <a:rPr lang="en-GB" sz="1200" b="1" kern="0" baseline="0" noProof="0" dirty="0">
                    <a:latin typeface="+mn-lt"/>
                    <a:cs typeface="Segoe UI Light" panose="020B0502040204020203" pitchFamily="34" charset="0"/>
                  </a:rPr>
                  <a:t>‘Delete’ 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on your keyboard. Click on the icon to insert a new image. </a:t>
                </a: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(See example below).</a:t>
                </a:r>
              </a:p>
            </p:txBody>
          </p:sp>
          <p:sp>
            <p:nvSpPr>
              <p:cNvPr id="33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Select the image you want to insert and click on </a:t>
                </a:r>
                <a:r>
                  <a:rPr lang="en-GB" sz="1200" b="1" kern="0" noProof="0" dirty="0">
                    <a:latin typeface="+mn-lt"/>
                    <a:cs typeface="Segoe UI Light" panose="020B0502040204020203" pitchFamily="34" charset="0"/>
                  </a:rPr>
                  <a:t>‘Insert’</a:t>
                </a:r>
              </a:p>
            </p:txBody>
          </p:sp>
          <p:sp>
            <p:nvSpPr>
              <p:cNvPr id="34" name="Ovaal 70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35" name="Ovaal 71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36" name="Rechte verbindingslijn 72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37" name="Rechte verbindingslijn 73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38" name="Rechte verbindingslijn 74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39" name="Icoontje afbeeldi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0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 dirty="0" err="1">
                    <a:latin typeface="+mn-lt"/>
                    <a:cs typeface="Segoe UI Light" panose="020B0502040204020203" pitchFamily="34" charset="0"/>
                  </a:rPr>
                  <a:t>IClick</a:t>
                </a:r>
                <a:r>
                  <a:rPr lang="en-GB" sz="1200" kern="0" noProof="0" dirty="0">
                    <a:latin typeface="+mn-lt"/>
                    <a:cs typeface="Segoe UI Light" panose="020B0502040204020203" pitchFamily="34" charset="0"/>
                  </a:rPr>
                  <a:t> the right mouse button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 on the </a:t>
                </a:r>
                <a:r>
                  <a:rPr lang="en-GB" sz="1200" kern="0" baseline="0" noProof="0" dirty="0" err="1">
                    <a:latin typeface="+mn-lt"/>
                    <a:cs typeface="Segoe UI Light" panose="020B0502040204020203" pitchFamily="34" charset="0"/>
                  </a:rPr>
                  <a:t>minature</a:t>
                </a:r>
                <a:r>
                  <a:rPr lang="en-GB" sz="1200" kern="0" baseline="0" noProof="0" dirty="0">
                    <a:latin typeface="+mn-lt"/>
                    <a:cs typeface="Segoe UI Light" panose="020B0502040204020203" pitchFamily="34" charset="0"/>
                  </a:rPr>
                  <a:t> representation of the slide and select </a:t>
                </a:r>
                <a:r>
                  <a:rPr lang="en-GB" sz="1200" b="1" kern="0" noProof="0" dirty="0">
                    <a:latin typeface="+mn-lt"/>
                    <a:cs typeface="Segoe UI Light" panose="020B0502040204020203" pitchFamily="34" charset="0"/>
                  </a:rPr>
                  <a:t>‘Reset slide’. </a:t>
                </a:r>
              </a:p>
            </p:txBody>
          </p:sp>
          <p:sp>
            <p:nvSpPr>
              <p:cNvPr id="41" name="Ovaal 77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42" name="Rechte verbindingslijn 78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43" name="Groep 79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44" name="Afgeronde rechthoek 80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9" noProof="0" dirty="0"/>
                </a:p>
              </p:txBody>
            </p:sp>
            <p:sp>
              <p:nvSpPr>
                <p:cNvPr id="45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GB" sz="1000" noProof="0" dirty="0" err="1">
                      <a:latin typeface="+mn-lt"/>
                    </a:rPr>
                    <a:t>Invoegen</a:t>
                  </a:r>
                  <a:endParaRPr lang="en-GB" sz="1000" noProof="0" dirty="0">
                    <a:latin typeface="+mn-lt"/>
                  </a:endParaRPr>
                </a:p>
              </p:txBody>
            </p:sp>
            <p:cxnSp>
              <p:nvCxnSpPr>
                <p:cNvPr id="46" name="Rechte verbindingslijn 82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Gelijkbenige driehoek 83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799" noProof="0" dirty="0"/>
                </a:p>
              </p:txBody>
            </p:sp>
          </p:grpSp>
        </p:grpSp>
        <p:pic>
          <p:nvPicPr>
            <p:cNvPr id="14" name="Afbeelding 50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69814" y="5381177"/>
              <a:ext cx="1789560" cy="1005598"/>
            </a:xfrm>
            <a:prstGeom prst="rect">
              <a:avLst/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5" name="Groep 51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17" name="Rechthoek 53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/>
              </a:p>
            </p:txBody>
          </p:sp>
          <p:grpSp>
            <p:nvGrpSpPr>
              <p:cNvPr id="18" name="Groep 54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21" name="Rechthoek 57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9" noProof="0" dirty="0"/>
                </a:p>
              </p:txBody>
            </p:sp>
            <p:grpSp>
              <p:nvGrpSpPr>
                <p:cNvPr id="22" name="Groep 58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25" name="Afgeronde rechthoek 61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26" name="Rechthoek 62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27" name="Rechthoek 63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28" name="Rechthoek 64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29" name="Rechthoek 65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  <p:sp>
                <p:nvSpPr>
                  <p:cNvPr id="30" name="Rechthoek 66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9" noProof="0" dirty="0"/>
                  </a:p>
                </p:txBody>
              </p:sp>
            </p:grpSp>
            <p:sp>
              <p:nvSpPr>
                <p:cNvPr id="23" name="Rechthoek 59"/>
                <p:cNvSpPr/>
                <p:nvPr/>
              </p:nvSpPr>
              <p:spPr>
                <a:xfrm>
                  <a:off x="13424745" y="6062530"/>
                  <a:ext cx="683695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100" noProof="0" dirty="0"/>
                    <a:t>Layout</a:t>
                  </a:r>
                </a:p>
              </p:txBody>
            </p:sp>
            <p:sp>
              <p:nvSpPr>
                <p:cNvPr id="24" name="Gelijkbenige driehoek 60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799" noProof="0" dirty="0"/>
                </a:p>
              </p:txBody>
            </p:sp>
          </p:grpSp>
          <p:sp>
            <p:nvSpPr>
              <p:cNvPr id="19" name="Afgeronde rechthoek 55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GB" sz="1200" noProof="0" dirty="0">
                    <a:solidFill>
                      <a:schemeClr val="tx1"/>
                    </a:solidFill>
                  </a:rPr>
                  <a:t>Reset Slide</a:t>
                </a:r>
              </a:p>
            </p:txBody>
          </p:sp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6" name="Tekstvak 52"/>
            <p:cNvSpPr txBox="1"/>
            <p:nvPr/>
          </p:nvSpPr>
          <p:spPr>
            <a:xfrm>
              <a:off x="12508828" y="5291223"/>
              <a:ext cx="1765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200" b="1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85717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50% Tabel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69891" y="1180800"/>
            <a:ext cx="5468760" cy="4914000"/>
          </a:xfrm>
        </p:spPr>
        <p:txBody>
          <a:bodyPr vert="horz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Enter and edit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Quote text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</a:t>
            </a:r>
          </a:p>
          <a:p>
            <a:pPr lvl="6"/>
            <a:r>
              <a:rPr lang="en-GB" noProof="0" dirty="0"/>
              <a:t>Seven</a:t>
            </a:r>
          </a:p>
          <a:p>
            <a:pPr lvl="7"/>
            <a:r>
              <a:rPr lang="en-GB" noProof="0" dirty="0"/>
              <a:t>Eight</a:t>
            </a:r>
          </a:p>
          <a:p>
            <a:pPr lvl="8"/>
            <a:r>
              <a:rPr lang="en-GB" noProof="0" dirty="0"/>
              <a:t>Nine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6C18-46B1-4654-B76A-74793587D1CB}" type="datetime4">
              <a:rPr lang="en-GB" noProof="0" smtClean="0"/>
              <a:t>26 September 2024</a:t>
            </a:fld>
            <a:endParaRPr lang="en-GB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Citea E-Worker Projects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6096000" y="1180800"/>
            <a:ext cx="0" cy="491400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tabel 8"/>
          <p:cNvSpPr>
            <a:spLocks noGrp="1"/>
          </p:cNvSpPr>
          <p:nvPr>
            <p:ph type="tbl" sz="quarter" idx="16"/>
          </p:nvPr>
        </p:nvSpPr>
        <p:spPr>
          <a:xfrm>
            <a:off x="6351533" y="1180800"/>
            <a:ext cx="5470575" cy="4914000"/>
          </a:xfrm>
        </p:spPr>
        <p:txBody>
          <a:bodyPr/>
          <a:lstStyle>
            <a:lvl1pPr algn="ctr">
              <a:defRPr/>
            </a:lvl1pPr>
          </a:lstStyle>
          <a:p>
            <a:endParaRPr lang="en-GB" noProof="0" dirty="0"/>
          </a:p>
        </p:txBody>
      </p:sp>
      <p:grpSp>
        <p:nvGrpSpPr>
          <p:cNvPr id="11" name="Groep 17"/>
          <p:cNvGrpSpPr/>
          <p:nvPr userDrawn="1"/>
        </p:nvGrpSpPr>
        <p:grpSpPr>
          <a:xfrm>
            <a:off x="12431054" y="2198"/>
            <a:ext cx="2709701" cy="3676571"/>
            <a:chOff x="12441148" y="14897"/>
            <a:chExt cx="2710407" cy="3676571"/>
          </a:xfrm>
        </p:grpSpPr>
        <p:sp>
          <p:nvSpPr>
            <p:cNvPr id="13" name="Rechthoek 18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GB" sz="1600" b="1" kern="0" cap="all" baseline="0" noProof="0" dirty="0">
                  <a:solidFill>
                    <a:schemeClr val="accent1"/>
                  </a:solidFill>
                  <a:latin typeface="+mn-lt"/>
                  <a:cs typeface="Segoe UI Light" panose="020B0502040204020203" pitchFamily="34" charset="0"/>
                </a:rPr>
                <a:t>INSERT TABLE</a:t>
              </a:r>
            </a:p>
          </p:txBody>
        </p:sp>
        <p:sp>
          <p:nvSpPr>
            <p:cNvPr id="14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noProof="0" dirty="0">
                  <a:latin typeface="+mn-lt"/>
                  <a:cs typeface="Segoe UI Light" panose="020B0502040204020203" pitchFamily="34" charset="0"/>
                </a:rPr>
                <a:t>If necessary, delete the</a:t>
              </a:r>
              <a:r>
                <a:rPr lang="en-GB" sz="1200" kern="0" baseline="0" noProof="0" dirty="0">
                  <a:latin typeface="+mn-lt"/>
                  <a:cs typeface="Segoe UI Light" panose="020B0502040204020203" pitchFamily="34" charset="0"/>
                </a:rPr>
                <a:t> current table by pressing ‘Delete’ on your keyboard. Click on the icon to insert a new table. </a:t>
              </a:r>
              <a:br>
                <a:rPr lang="en-GB" sz="1200" kern="0" noProof="0" dirty="0">
                  <a:latin typeface="+mn-lt"/>
                  <a:cs typeface="Segoe UI Light" panose="020B0502040204020203" pitchFamily="34" charset="0"/>
                </a:rPr>
              </a:br>
              <a:r>
                <a:rPr lang="en-GB" sz="1100" i="1" kern="0" noProof="0" dirty="0">
                  <a:latin typeface="+mn-lt"/>
                  <a:cs typeface="Segoe UI Light" panose="020B0502040204020203" pitchFamily="34" charset="0"/>
                </a:rPr>
                <a:t>(See example</a:t>
              </a:r>
              <a:r>
                <a:rPr lang="en-GB" sz="1100" i="1" kern="0" baseline="0" noProof="0" dirty="0">
                  <a:latin typeface="+mn-lt"/>
                  <a:cs typeface="Segoe UI Light" panose="020B0502040204020203" pitchFamily="34" charset="0"/>
                </a:rPr>
                <a:t> below</a:t>
              </a:r>
              <a:r>
                <a:rPr lang="en-GB" sz="1100" i="1" kern="0" noProof="0" dirty="0">
                  <a:latin typeface="+mn-lt"/>
                  <a:cs typeface="Segoe UI Light" panose="020B0502040204020203" pitchFamily="34" charset="0"/>
                </a:rPr>
                <a:t>).</a:t>
              </a:r>
            </a:p>
          </p:txBody>
        </p:sp>
        <p:sp>
          <p:nvSpPr>
            <p:cNvPr id="15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noProof="0" dirty="0">
                  <a:latin typeface="+mn-lt"/>
                  <a:cs typeface="Segoe UI Light" panose="020B0502040204020203" pitchFamily="34" charset="0"/>
                </a:rPr>
                <a:t>Select the desired table layout and click  </a:t>
              </a:r>
              <a:r>
                <a:rPr lang="en-GB" sz="1200" b="1" kern="0" noProof="0" dirty="0">
                  <a:latin typeface="+mn-lt"/>
                  <a:cs typeface="Segoe UI Light" panose="020B0502040204020203" pitchFamily="34" charset="0"/>
                </a:rPr>
                <a:t>‘Insert’</a:t>
              </a:r>
            </a:p>
          </p:txBody>
        </p:sp>
        <p:sp>
          <p:nvSpPr>
            <p:cNvPr id="16" name="Ovaal 21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" name="Ovaal 22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8" name="Rechte verbindingslijn 23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9" name="Rechte verbindingslijn 24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0" name="Rechte verbindingslijn 25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1" name="Groep 26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1" name="Afgeronde rechthoek 3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+mn-lt"/>
                </a:endParaRPr>
              </a:p>
            </p:txBody>
          </p:sp>
          <p:sp>
            <p:nvSpPr>
              <p:cNvPr id="32" name="Tekstvak 37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000" noProof="0" dirty="0">
                    <a:latin typeface="+mn-lt"/>
                  </a:rPr>
                  <a:t>Insert</a:t>
                </a:r>
              </a:p>
            </p:txBody>
          </p:sp>
          <p:cxnSp>
            <p:nvCxnSpPr>
              <p:cNvPr id="33" name="Rechte verbindingslijn 3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Gelijkbenige driehoek 3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799" noProof="0" dirty="0">
                  <a:latin typeface="+mn-lt"/>
                </a:endParaRPr>
              </a:p>
            </p:txBody>
          </p:sp>
        </p:grpSp>
        <p:grpSp>
          <p:nvGrpSpPr>
            <p:cNvPr id="22" name="Groep 27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23" name="Rechthoek 28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/>
              </a:p>
            </p:txBody>
          </p:sp>
          <p:sp>
            <p:nvSpPr>
              <p:cNvPr id="24" name="Rechthoek 29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/>
              </a:p>
            </p:txBody>
          </p:sp>
          <p:cxnSp>
            <p:nvCxnSpPr>
              <p:cNvPr id="25" name="Rechte verbindingslijn 30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31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32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33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34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hthoek 35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367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50% Chart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69891" y="1180800"/>
            <a:ext cx="5468760" cy="4914000"/>
          </a:xfrm>
        </p:spPr>
        <p:txBody>
          <a:bodyPr vert="horz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Enter and edit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Quote text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</a:t>
            </a:r>
          </a:p>
          <a:p>
            <a:pPr lvl="6"/>
            <a:r>
              <a:rPr lang="en-GB" noProof="0" dirty="0"/>
              <a:t>Seven</a:t>
            </a:r>
          </a:p>
          <a:p>
            <a:pPr lvl="7"/>
            <a:r>
              <a:rPr lang="en-GB" noProof="0" dirty="0"/>
              <a:t>Eight</a:t>
            </a:r>
          </a:p>
          <a:p>
            <a:pPr lvl="8"/>
            <a:r>
              <a:rPr lang="en-GB" noProof="0" dirty="0"/>
              <a:t>Nine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8A560-8660-4229-A9A5-93E2D77C08D7}" type="datetime4">
              <a:rPr lang="en-GB" noProof="0" smtClean="0"/>
              <a:t>26 September 2024</a:t>
            </a:fld>
            <a:endParaRPr lang="en-GB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Citea E-Worker Projects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6096000" y="1180800"/>
            <a:ext cx="0" cy="491400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grafiek 7"/>
          <p:cNvSpPr>
            <a:spLocks noGrp="1"/>
          </p:cNvSpPr>
          <p:nvPr>
            <p:ph type="chart" sz="quarter" idx="17"/>
          </p:nvPr>
        </p:nvSpPr>
        <p:spPr>
          <a:xfrm>
            <a:off x="6351533" y="1180800"/>
            <a:ext cx="5470575" cy="4914000"/>
          </a:xfrm>
        </p:spPr>
        <p:txBody>
          <a:bodyPr/>
          <a:lstStyle>
            <a:lvl1pPr algn="ctr">
              <a:defRPr/>
            </a:lvl1pPr>
          </a:lstStyle>
          <a:p>
            <a:endParaRPr lang="en-GB" noProof="0" dirty="0"/>
          </a:p>
        </p:txBody>
      </p:sp>
      <p:grpSp>
        <p:nvGrpSpPr>
          <p:cNvPr id="30" name="Instructie"/>
          <p:cNvGrpSpPr/>
          <p:nvPr userDrawn="1"/>
        </p:nvGrpSpPr>
        <p:grpSpPr>
          <a:xfrm>
            <a:off x="12431054" y="-654"/>
            <a:ext cx="2715632" cy="3676571"/>
            <a:chOff x="12435216" y="14897"/>
            <a:chExt cx="2716339" cy="3676571"/>
          </a:xfrm>
        </p:grpSpPr>
        <p:sp>
          <p:nvSpPr>
            <p:cNvPr id="31" name="Rechthoek 3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GB" sz="1600" b="1" kern="0" cap="all" baseline="0" noProof="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CHART</a:t>
              </a:r>
            </a:p>
          </p:txBody>
        </p:sp>
        <p:sp>
          <p:nvSpPr>
            <p:cNvPr id="32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If necessary,</a:t>
              </a:r>
              <a:r>
                <a:rPr lang="en-GB" sz="1200" kern="0" baseline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 delete the current chart by pressing ‘Delete’ on your keyboard. </a:t>
              </a:r>
              <a:br>
                <a:rPr lang="en-GB" sz="1200" kern="0" baseline="0" noProof="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kern="0" baseline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Click on the icon to insert a new chart. </a:t>
              </a:r>
              <a:r>
                <a:rPr lang="en-GB" sz="1100" i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(see example below).</a:t>
              </a:r>
            </a:p>
          </p:txBody>
        </p:sp>
        <p:sp>
          <p:nvSpPr>
            <p:cNvPr id="33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Select the</a:t>
              </a:r>
              <a:r>
                <a:rPr lang="en-GB" sz="1200" kern="0" baseline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 desired layout of the chart and click </a:t>
              </a:r>
              <a:r>
                <a:rPr lang="en-GB" sz="1200" b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‘Insert’</a:t>
              </a:r>
            </a:p>
          </p:txBody>
        </p:sp>
        <p:sp>
          <p:nvSpPr>
            <p:cNvPr id="34" name="Ovaal 3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5" name="Ovaal 40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36" name="Rechte verbindingslijn 41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37" name="Rechte verbindingslijn 42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38" name="Rechte verbindingslijn 43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39" name="Groep 4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44" name="Afgeronde rechthoek 52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kstvak 53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46" name="Rechte verbindingslijn 54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Gelijkbenige driehoek 55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ep 48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41" name="Rechthoek 49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hthoek 50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hthoek 51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2797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5%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409C-AFFA-4DA8-8A9A-3394E35FB30E}" type="datetime4">
              <a:rPr lang="en-GB" noProof="0" smtClean="0"/>
              <a:t>26 September 2024</a:t>
            </a:fld>
            <a:endParaRPr lang="en-GB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Citea E-Worker Projects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6096000" y="1180800"/>
            <a:ext cx="0" cy="491400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grafiek 7"/>
          <p:cNvSpPr>
            <a:spLocks noGrp="1"/>
          </p:cNvSpPr>
          <p:nvPr>
            <p:ph type="chart" sz="quarter" idx="17"/>
          </p:nvPr>
        </p:nvSpPr>
        <p:spPr>
          <a:xfrm>
            <a:off x="6351533" y="1180800"/>
            <a:ext cx="5470575" cy="2199996"/>
          </a:xfrm>
        </p:spPr>
        <p:txBody>
          <a:bodyPr/>
          <a:lstStyle>
            <a:lvl1pPr algn="ctr">
              <a:defRPr sz="1200"/>
            </a:lvl1pPr>
          </a:lstStyle>
          <a:p>
            <a:endParaRPr lang="en-GB" noProof="0" dirty="0"/>
          </a:p>
        </p:txBody>
      </p:sp>
      <p:cxnSp>
        <p:nvCxnSpPr>
          <p:cNvPr id="11" name="Rechte verbindingslijn 10"/>
          <p:cNvCxnSpPr/>
          <p:nvPr userDrawn="1"/>
        </p:nvCxnSpPr>
        <p:spPr>
          <a:xfrm flipH="1">
            <a:off x="369600" y="3633449"/>
            <a:ext cx="11452509" cy="19448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jdelijke aanduiding voor grafiek 7"/>
          <p:cNvSpPr>
            <a:spLocks noGrp="1"/>
          </p:cNvSpPr>
          <p:nvPr>
            <p:ph type="chart" sz="quarter" idx="18"/>
          </p:nvPr>
        </p:nvSpPr>
        <p:spPr>
          <a:xfrm>
            <a:off x="6351533" y="3893813"/>
            <a:ext cx="5470575" cy="2199996"/>
          </a:xfrm>
        </p:spPr>
        <p:txBody>
          <a:bodyPr/>
          <a:lstStyle>
            <a:lvl1pPr algn="ctr">
              <a:defRPr sz="1200"/>
            </a:lvl1pPr>
          </a:lstStyle>
          <a:p>
            <a:endParaRPr lang="en-GB" noProof="0" dirty="0"/>
          </a:p>
        </p:txBody>
      </p:sp>
      <p:sp>
        <p:nvSpPr>
          <p:cNvPr id="21" name="Tijdelijke aanduiding voor grafiek 7"/>
          <p:cNvSpPr>
            <a:spLocks noGrp="1"/>
          </p:cNvSpPr>
          <p:nvPr>
            <p:ph type="chart" sz="quarter" idx="19"/>
          </p:nvPr>
        </p:nvSpPr>
        <p:spPr>
          <a:xfrm>
            <a:off x="377368" y="1180800"/>
            <a:ext cx="5470575" cy="2199996"/>
          </a:xfrm>
        </p:spPr>
        <p:txBody>
          <a:bodyPr/>
          <a:lstStyle>
            <a:lvl1pPr algn="ctr">
              <a:defRPr sz="1200"/>
            </a:lvl1pPr>
          </a:lstStyle>
          <a:p>
            <a:endParaRPr lang="en-GB" noProof="0" dirty="0"/>
          </a:p>
        </p:txBody>
      </p:sp>
      <p:sp>
        <p:nvSpPr>
          <p:cNvPr id="22" name="Tijdelijke aanduiding voor grafiek 7"/>
          <p:cNvSpPr>
            <a:spLocks noGrp="1"/>
          </p:cNvSpPr>
          <p:nvPr>
            <p:ph type="chart" sz="quarter" idx="20"/>
          </p:nvPr>
        </p:nvSpPr>
        <p:spPr>
          <a:xfrm>
            <a:off x="377368" y="3893813"/>
            <a:ext cx="5470575" cy="2199996"/>
          </a:xfrm>
        </p:spPr>
        <p:txBody>
          <a:bodyPr/>
          <a:lstStyle>
            <a:lvl1pPr algn="ctr">
              <a:defRPr sz="1200"/>
            </a:lvl1pPr>
          </a:lstStyle>
          <a:p>
            <a:endParaRPr lang="en-GB" noProof="0" dirty="0"/>
          </a:p>
        </p:txBody>
      </p:sp>
      <p:grpSp>
        <p:nvGrpSpPr>
          <p:cNvPr id="34" name="Instructie"/>
          <p:cNvGrpSpPr/>
          <p:nvPr userDrawn="1"/>
        </p:nvGrpSpPr>
        <p:grpSpPr>
          <a:xfrm>
            <a:off x="12431054" y="-654"/>
            <a:ext cx="2715632" cy="3676571"/>
            <a:chOff x="12435216" y="14897"/>
            <a:chExt cx="2716339" cy="3676571"/>
          </a:xfrm>
        </p:grpSpPr>
        <p:sp>
          <p:nvSpPr>
            <p:cNvPr id="35" name="Rechthoek 3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GB" sz="1600" b="1" kern="0" cap="all" baseline="0" noProof="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CHART</a:t>
              </a:r>
            </a:p>
          </p:txBody>
        </p:sp>
        <p:sp>
          <p:nvSpPr>
            <p:cNvPr id="36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If necessary,</a:t>
              </a:r>
              <a:r>
                <a:rPr lang="en-GB" sz="1200" kern="0" baseline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 delete the current chart by pressing ‘Delete’ on your keyboard. </a:t>
              </a:r>
              <a:br>
                <a:rPr lang="en-GB" sz="1200" kern="0" baseline="0" noProof="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kern="0" baseline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Click on the icon to insert a new chart. </a:t>
              </a:r>
              <a:r>
                <a:rPr lang="en-GB" sz="1100" i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(see example below).</a:t>
              </a:r>
            </a:p>
          </p:txBody>
        </p:sp>
        <p:sp>
          <p:nvSpPr>
            <p:cNvPr id="37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Select the</a:t>
              </a:r>
              <a:r>
                <a:rPr lang="en-GB" sz="1200" kern="0" baseline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 desired layout of the chart and click </a:t>
              </a:r>
              <a:r>
                <a:rPr lang="en-GB" sz="1200" b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‘Insert’</a:t>
              </a:r>
            </a:p>
          </p:txBody>
        </p:sp>
        <p:sp>
          <p:nvSpPr>
            <p:cNvPr id="38" name="Ovaal 3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9" name="Ovaal 40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40" name="Rechte verbindingslijn 41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41" name="Rechte verbindingslijn 42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42" name="Rechte verbindingslijn 43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43" name="Groep 4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48" name="Afgeronde rechthoek 52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kstvak 53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50" name="Rechte verbindingslijn 54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Gelijkbenige driehoek 55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ep 48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45" name="Rechthoek 49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hthoek 50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hthoek 51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77500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462"/>
            <a:ext cx="12188826" cy="6857076"/>
          </a:xfrm>
          <a:prstGeom prst="rect">
            <a:avLst/>
          </a:prstGeom>
        </p:spPr>
      </p:pic>
      <p:sp>
        <p:nvSpPr>
          <p:cNvPr id="13" name="Rechthoek 12" hidden="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‘Achtergrond opmaken’</a:t>
            </a:r>
          </a:p>
        </p:txBody>
      </p:sp>
      <p:grpSp>
        <p:nvGrpSpPr>
          <p:cNvPr id="8" name="FOOTER"/>
          <p:cNvGrpSpPr/>
          <p:nvPr userDrawn="1"/>
        </p:nvGrpSpPr>
        <p:grpSpPr>
          <a:xfrm>
            <a:off x="-4" y="6370780"/>
            <a:ext cx="12192003" cy="487220"/>
            <a:chOff x="-4" y="6370780"/>
            <a:chExt cx="12195178" cy="487220"/>
          </a:xfrm>
        </p:grpSpPr>
        <p:sp>
          <p:nvSpPr>
            <p:cNvPr id="9" name="Vrije vorm 8"/>
            <p:cNvSpPr/>
            <p:nvPr userDrawn="1"/>
          </p:nvSpPr>
          <p:spPr>
            <a:xfrm flipH="1">
              <a:off x="-2" y="6370780"/>
              <a:ext cx="12195175" cy="487220"/>
            </a:xfrm>
            <a:custGeom>
              <a:avLst/>
              <a:gdLst>
                <a:gd name="connsiteX0" fmla="*/ 958707 w 12296046"/>
                <a:gd name="connsiteY0" fmla="*/ 28 h 522388"/>
                <a:gd name="connsiteX1" fmla="*/ 1411145 w 12296046"/>
                <a:gd name="connsiteY1" fmla="*/ 26222 h 522388"/>
                <a:gd name="connsiteX2" fmla="*/ 1459143 w 12296046"/>
                <a:gd name="connsiteY2" fmla="*/ 61773 h 522388"/>
                <a:gd name="connsiteX3" fmla="*/ 1477302 w 12296046"/>
                <a:gd name="connsiteY3" fmla="*/ 82773 h 522388"/>
                <a:gd name="connsiteX4" fmla="*/ 12296046 w 12296046"/>
                <a:gd name="connsiteY4" fmla="*/ 82773 h 522388"/>
                <a:gd name="connsiteX5" fmla="*/ 12296046 w 12296046"/>
                <a:gd name="connsiteY5" fmla="*/ 522388 h 522388"/>
                <a:gd name="connsiteX6" fmla="*/ 0 w 12296046"/>
                <a:gd name="connsiteY6" fmla="*/ 522388 h 522388"/>
                <a:gd name="connsiteX7" fmla="*/ 0 w 12296046"/>
                <a:gd name="connsiteY7" fmla="*/ 82773 h 522388"/>
                <a:gd name="connsiteX8" fmla="*/ 449011 w 12296046"/>
                <a:gd name="connsiteY8" fmla="*/ 82773 h 522388"/>
                <a:gd name="connsiteX9" fmla="*/ 465343 w 12296046"/>
                <a:gd name="connsiteY9" fmla="*/ 61345 h 522388"/>
                <a:gd name="connsiteX10" fmla="*/ 508651 w 12296046"/>
                <a:gd name="connsiteY10" fmla="*/ 23840 h 522388"/>
                <a:gd name="connsiteX11" fmla="*/ 958707 w 12296046"/>
                <a:gd name="connsiteY11" fmla="*/ 28 h 52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96046" h="522388">
                  <a:moveTo>
                    <a:pt x="958707" y="28"/>
                  </a:moveTo>
                  <a:cubicBezTo>
                    <a:pt x="1116663" y="-766"/>
                    <a:pt x="1386538" y="15109"/>
                    <a:pt x="1411145" y="26222"/>
                  </a:cubicBezTo>
                  <a:cubicBezTo>
                    <a:pt x="1429600" y="34557"/>
                    <a:pt x="1442251" y="43561"/>
                    <a:pt x="1459143" y="61773"/>
                  </a:cubicBezTo>
                  <a:lnTo>
                    <a:pt x="1477302" y="82773"/>
                  </a:lnTo>
                  <a:lnTo>
                    <a:pt x="12296046" y="82773"/>
                  </a:lnTo>
                  <a:lnTo>
                    <a:pt x="12296046" y="522388"/>
                  </a:lnTo>
                  <a:lnTo>
                    <a:pt x="0" y="522388"/>
                  </a:lnTo>
                  <a:lnTo>
                    <a:pt x="0" y="82773"/>
                  </a:lnTo>
                  <a:lnTo>
                    <a:pt x="449011" y="82773"/>
                  </a:lnTo>
                  <a:lnTo>
                    <a:pt x="465343" y="61345"/>
                  </a:lnTo>
                  <a:cubicBezTo>
                    <a:pt x="480002" y="41253"/>
                    <a:pt x="485732" y="32769"/>
                    <a:pt x="508651" y="23840"/>
                  </a:cubicBezTo>
                  <a:cubicBezTo>
                    <a:pt x="539210" y="11934"/>
                    <a:pt x="800751" y="822"/>
                    <a:pt x="958707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gradFill flip="none" rotWithShape="1">
                <a:gsLst>
                  <a:gs pos="0">
                    <a:schemeClr val="bg2">
                      <a:alpha val="50000"/>
                    </a:schemeClr>
                  </a:gs>
                  <a:gs pos="100000">
                    <a:schemeClr val="bg2">
                      <a:alpha val="50000"/>
                    </a:schemeClr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3199" noProof="0" dirty="0"/>
            </a:p>
          </p:txBody>
        </p:sp>
        <p:sp>
          <p:nvSpPr>
            <p:cNvPr id="10" name="Rechthoek 9"/>
            <p:cNvSpPr/>
            <p:nvPr userDrawn="1"/>
          </p:nvSpPr>
          <p:spPr>
            <a:xfrm flipH="1">
              <a:off x="-4" y="6455568"/>
              <a:ext cx="12195178" cy="402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199" noProof="0" dirty="0"/>
            </a:p>
          </p:txBody>
        </p:sp>
        <p:pic>
          <p:nvPicPr>
            <p:cNvPr id="11" name="Picture 2" descr="G:\Afdelingen\Communicatie\VDL Bus &amp; Coach\Corporate Identity VBC\Huisstijl en stationery VBC\Huisstijl en stationery 2010\Logo definitief\BUS &amp; COACH\JPG\VDL_Logo_B&amp;C_4c_CMYK_small.jp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9393" y="6414640"/>
              <a:ext cx="833958" cy="352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Afbeelding 11" hidden="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8200" y="6681788"/>
              <a:ext cx="836342" cy="8577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7735" y="5301208"/>
            <a:ext cx="11233387" cy="639612"/>
          </a:xfrm>
        </p:spPr>
        <p:txBody>
          <a:bodyPr wrap="none" anchor="b" anchorCtr="0"/>
          <a:lstStyle>
            <a:lvl1pPr algn="r" defTabSz="360255">
              <a:defRPr sz="3599" cap="none" baseline="0">
                <a:ln w="6350">
                  <a:noFill/>
                  <a:miter lim="800000"/>
                </a:ln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noProof="0" dirty="0"/>
              <a:t>Thank you for your time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41846-17D8-4494-AFDD-AB74D85EE17A}" type="datetime4">
              <a:rPr lang="en-GB" noProof="0" smtClean="0"/>
              <a:t>26 September 2024</a:t>
            </a:fld>
            <a:endParaRPr lang="en-GB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Citea E-Worker Projects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en-GB" noProof="0" smtClean="0"/>
              <a:t>‹nr.›</a:t>
            </a:fld>
            <a:endParaRPr lang="en-GB" noProof="0" dirty="0"/>
          </a:p>
        </p:txBody>
      </p:sp>
      <p:grpSp>
        <p:nvGrpSpPr>
          <p:cNvPr id="14" name="Instructie Tekst"/>
          <p:cNvGrpSpPr/>
          <p:nvPr userDrawn="1"/>
        </p:nvGrpSpPr>
        <p:grpSpPr>
          <a:xfrm>
            <a:off x="-2958662" y="-5444"/>
            <a:ext cx="2863586" cy="5882716"/>
            <a:chOff x="-2959433" y="-5444"/>
            <a:chExt cx="2864332" cy="5882716"/>
          </a:xfrm>
        </p:grpSpPr>
        <p:sp>
          <p:nvSpPr>
            <p:cNvPr id="15" name="Rechthoek 60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TEXT LEVELS</a:t>
              </a:r>
            </a:p>
          </p:txBody>
        </p:sp>
        <p:sp>
          <p:nvSpPr>
            <p:cNvPr id="16" name="Ovaal 62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" name="Ovaal 63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" name="Ovaal 6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" name="Ovaal 6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0" name="Textfield placeholder"/>
            <p:cNvSpPr txBox="1">
              <a:spLocks/>
            </p:cNvSpPr>
            <p:nvPr userDrawn="1"/>
          </p:nvSpPr>
          <p:spPr>
            <a:xfrm>
              <a:off x="-2571950" y="2033600"/>
              <a:ext cx="2476849" cy="384367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spc="50" baseline="0" noProof="0" dirty="0">
                  <a:ln w="3175">
                    <a:noFill/>
                    <a:miter lim="800000"/>
                  </a:ln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  <a:p>
              <a:pPr marL="0" marR="0" lvl="1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Second level</a:t>
              </a:r>
            </a:p>
            <a:p>
              <a:pPr marL="180921" marR="0" lvl="2" indent="-180921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Third level</a:t>
              </a:r>
            </a:p>
            <a:p>
              <a:pPr marL="0" marR="0" lvl="3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400" b="0" kern="1200" spc="30" baseline="0" noProof="0" dirty="0">
                  <a:solidFill>
                    <a:schemeClr val="bg1"/>
                  </a:solidFill>
                  <a:effectLst>
                    <a:outerShdw blurRad="190500" dist="38100" algn="tl">
                      <a:srgbClr val="000000">
                        <a:alpha val="1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Quote text</a:t>
              </a:r>
            </a:p>
            <a:p>
              <a:pPr marL="266620" marR="0" lvl="4" indent="-26662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85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Fifth</a:t>
              </a:r>
              <a:r>
                <a:rPr lang="en-GB" sz="1400" kern="1200" baseline="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 level</a:t>
              </a:r>
              <a:endParaRPr lang="en-GB" sz="1400" kern="1200" noProof="0" dirty="0">
                <a:solidFill>
                  <a:schemeClr val="bg2"/>
                </a:solidFill>
                <a:latin typeface="+mn-lt"/>
                <a:ea typeface="+mn-ea"/>
                <a:cs typeface="+mn-cs"/>
              </a:endParaRPr>
            </a:p>
            <a:p>
              <a:pPr marL="449128" marR="0" lvl="5" indent="-182508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cap="none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Six</a:t>
              </a:r>
            </a:p>
            <a:p>
              <a:pPr marL="449128" marR="0" lvl="6" indent="-182508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Seven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i="0" kern="1200" noProof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Eight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spc="50" baseline="0" noProof="0" dirty="0">
                  <a:ln w="3175">
                    <a:noFill/>
                    <a:miter lim="800000"/>
                  </a:ln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Nine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endParaRPr lang="en-GB" sz="1200" i="0" kern="1200" noProof="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1" name="Rechte verbindingslijn 71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</a:ln>
            <a:effectLst/>
          </p:spPr>
        </p:cxnSp>
        <p:cxnSp>
          <p:nvCxnSpPr>
            <p:cNvPr id="22" name="Rechte verbindingslijn 72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</a:ln>
            <a:effectLst/>
          </p:spPr>
        </p:cxnSp>
        <p:cxnSp>
          <p:nvCxnSpPr>
            <p:cNvPr id="23" name="Rechte verbindingslijn 73"/>
            <p:cNvCxnSpPr/>
            <p:nvPr userDrawn="1"/>
          </p:nvCxnSpPr>
          <p:spPr>
            <a:xfrm>
              <a:off x="-2959100" y="5661248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</a:ln>
            <a:effectLst/>
          </p:spPr>
        </p:cxnSp>
        <p:grpSp>
          <p:nvGrpSpPr>
            <p:cNvPr id="24" name="Groep 74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71" name="Afgeronde rechthoek 17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2" name="Groep 17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3" name="Rechthoek 17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4" name="Rechthoek 17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17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17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17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17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9" name="Rechthoek 17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18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18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18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Vrije vorm 18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75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49" name="Rechthoek 100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52" name="Groep 103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66" name="Rechthoek 117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7" name="Rechthoek 118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8" name="Rechthoek 119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9" name="Rechthoek 120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0" name="Rechthoek 17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53" name="Groep 104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54" name="Groep 105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1" name="Rechthoek 112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2" name="Rechthoek 113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3" name="Rechthoek 114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4" name="Rechthoek 115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116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55" name="Groep 106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56" name="Rechthoek 107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7" name="Rechthoek 108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8" name="Rechthoek 109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9" name="Rechthoek 110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0" name="Rechthoek 111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6" name="Groep 76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36" name="Afgeronde rechthoek 87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7" name="Groep 88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38" name="Rechthoek 89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9" name="Rechthoek 90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0" name="Rechthoek 91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1" name="Rechthoek 92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2" name="Rechthoek 93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3" name="Rechthoek 94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4" name="Rechthoek 95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5" name="Rechthoek 96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" name="Rechthoek 97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98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Vrije vorm 99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7" name="Rechte verbindingslijn 77"/>
            <p:cNvCxnSpPr>
              <a:stCxn id="51" idx="2"/>
              <a:endCxn id="36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28" name="Rechte verbindingslijn 78"/>
            <p:cNvCxnSpPr>
              <a:endCxn id="71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29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/>
                  <a:ea typeface="+mn-ea"/>
                  <a:cs typeface="Segoe UI Light" panose="020B0502040204020203" pitchFamily="34" charset="0"/>
                </a:rPr>
                <a:t>Level up</a:t>
              </a:r>
            </a:p>
          </p:txBody>
        </p:sp>
        <p:sp>
          <p:nvSpPr>
            <p:cNvPr id="30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/>
                  <a:ea typeface="+mn-ea"/>
                  <a:cs typeface="Segoe UI Light" panose="020B0502040204020203" pitchFamily="34" charset="0"/>
                </a:rPr>
                <a:t>Level down</a:t>
              </a:r>
            </a:p>
          </p:txBody>
        </p:sp>
        <p:sp>
          <p:nvSpPr>
            <p:cNvPr id="31" name="Ovaal 81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5</a:t>
              </a:r>
            </a:p>
          </p:txBody>
        </p:sp>
        <p:grpSp>
          <p:nvGrpSpPr>
            <p:cNvPr id="32" name="Groep 83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34" name="Afgeronde rechthoek 85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35" name="Vrije vorm 86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rPr>
                  <a:t>Home</a:t>
                </a:r>
              </a:p>
            </p:txBody>
          </p:sp>
        </p:grpSp>
        <p:sp>
          <p:nvSpPr>
            <p:cNvPr id="33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Go to the tab ‘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Home’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and look for the buttons below, in the section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‘Paragraph’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1297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</p:spPr>
      </p:pic>
      <p:sp>
        <p:nvSpPr>
          <p:cNvPr id="13" name="Rechthoek 12" hidden="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‘Achtergrond opmaken’</a:t>
            </a:r>
          </a:p>
        </p:txBody>
      </p:sp>
      <p:grpSp>
        <p:nvGrpSpPr>
          <p:cNvPr id="8" name="FOOTER"/>
          <p:cNvGrpSpPr/>
          <p:nvPr userDrawn="1"/>
        </p:nvGrpSpPr>
        <p:grpSpPr>
          <a:xfrm>
            <a:off x="-4" y="6370780"/>
            <a:ext cx="12192003" cy="487220"/>
            <a:chOff x="-4" y="6370780"/>
            <a:chExt cx="12195178" cy="487220"/>
          </a:xfrm>
        </p:grpSpPr>
        <p:sp>
          <p:nvSpPr>
            <p:cNvPr id="9" name="Vrije vorm 8"/>
            <p:cNvSpPr/>
            <p:nvPr userDrawn="1"/>
          </p:nvSpPr>
          <p:spPr>
            <a:xfrm flipH="1">
              <a:off x="-2" y="6370780"/>
              <a:ext cx="12195175" cy="487220"/>
            </a:xfrm>
            <a:custGeom>
              <a:avLst/>
              <a:gdLst>
                <a:gd name="connsiteX0" fmla="*/ 958707 w 12296046"/>
                <a:gd name="connsiteY0" fmla="*/ 28 h 522388"/>
                <a:gd name="connsiteX1" fmla="*/ 1411145 w 12296046"/>
                <a:gd name="connsiteY1" fmla="*/ 26222 h 522388"/>
                <a:gd name="connsiteX2" fmla="*/ 1459143 w 12296046"/>
                <a:gd name="connsiteY2" fmla="*/ 61773 h 522388"/>
                <a:gd name="connsiteX3" fmla="*/ 1477302 w 12296046"/>
                <a:gd name="connsiteY3" fmla="*/ 82773 h 522388"/>
                <a:gd name="connsiteX4" fmla="*/ 12296046 w 12296046"/>
                <a:gd name="connsiteY4" fmla="*/ 82773 h 522388"/>
                <a:gd name="connsiteX5" fmla="*/ 12296046 w 12296046"/>
                <a:gd name="connsiteY5" fmla="*/ 522388 h 522388"/>
                <a:gd name="connsiteX6" fmla="*/ 0 w 12296046"/>
                <a:gd name="connsiteY6" fmla="*/ 522388 h 522388"/>
                <a:gd name="connsiteX7" fmla="*/ 0 w 12296046"/>
                <a:gd name="connsiteY7" fmla="*/ 82773 h 522388"/>
                <a:gd name="connsiteX8" fmla="*/ 449011 w 12296046"/>
                <a:gd name="connsiteY8" fmla="*/ 82773 h 522388"/>
                <a:gd name="connsiteX9" fmla="*/ 465343 w 12296046"/>
                <a:gd name="connsiteY9" fmla="*/ 61345 h 522388"/>
                <a:gd name="connsiteX10" fmla="*/ 508651 w 12296046"/>
                <a:gd name="connsiteY10" fmla="*/ 23840 h 522388"/>
                <a:gd name="connsiteX11" fmla="*/ 958707 w 12296046"/>
                <a:gd name="connsiteY11" fmla="*/ 28 h 52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96046" h="522388">
                  <a:moveTo>
                    <a:pt x="958707" y="28"/>
                  </a:moveTo>
                  <a:cubicBezTo>
                    <a:pt x="1116663" y="-766"/>
                    <a:pt x="1386538" y="15109"/>
                    <a:pt x="1411145" y="26222"/>
                  </a:cubicBezTo>
                  <a:cubicBezTo>
                    <a:pt x="1429600" y="34557"/>
                    <a:pt x="1442251" y="43561"/>
                    <a:pt x="1459143" y="61773"/>
                  </a:cubicBezTo>
                  <a:lnTo>
                    <a:pt x="1477302" y="82773"/>
                  </a:lnTo>
                  <a:lnTo>
                    <a:pt x="12296046" y="82773"/>
                  </a:lnTo>
                  <a:lnTo>
                    <a:pt x="12296046" y="522388"/>
                  </a:lnTo>
                  <a:lnTo>
                    <a:pt x="0" y="522388"/>
                  </a:lnTo>
                  <a:lnTo>
                    <a:pt x="0" y="82773"/>
                  </a:lnTo>
                  <a:lnTo>
                    <a:pt x="449011" y="82773"/>
                  </a:lnTo>
                  <a:lnTo>
                    <a:pt x="465343" y="61345"/>
                  </a:lnTo>
                  <a:cubicBezTo>
                    <a:pt x="480002" y="41253"/>
                    <a:pt x="485732" y="32769"/>
                    <a:pt x="508651" y="23840"/>
                  </a:cubicBezTo>
                  <a:cubicBezTo>
                    <a:pt x="539210" y="11934"/>
                    <a:pt x="800751" y="822"/>
                    <a:pt x="958707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gradFill flip="none" rotWithShape="1">
                <a:gsLst>
                  <a:gs pos="0">
                    <a:schemeClr val="bg2">
                      <a:alpha val="50000"/>
                    </a:schemeClr>
                  </a:gs>
                  <a:gs pos="100000">
                    <a:schemeClr val="bg2">
                      <a:alpha val="50000"/>
                    </a:schemeClr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nl-NL" sz="3199"/>
            </a:p>
          </p:txBody>
        </p:sp>
        <p:sp>
          <p:nvSpPr>
            <p:cNvPr id="10" name="Rechthoek 9"/>
            <p:cNvSpPr/>
            <p:nvPr userDrawn="1"/>
          </p:nvSpPr>
          <p:spPr>
            <a:xfrm flipH="1">
              <a:off x="-4" y="6455568"/>
              <a:ext cx="12195178" cy="402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3199"/>
            </a:p>
          </p:txBody>
        </p:sp>
        <p:pic>
          <p:nvPicPr>
            <p:cNvPr id="11" name="Picture 2" descr="G:\Afdelingen\Communicatie\VDL Bus &amp; Coach\Corporate Identity VBC\Huisstijl en stationery VBC\Huisstijl en stationery 2010\Logo definitief\BUS &amp; COACH\JPG\VDL_Logo_B&amp;C_4c_CMYK_small.jp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9393" y="6414640"/>
              <a:ext cx="833958" cy="352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Afbeelding 11" hidden="1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18200" y="6681788"/>
              <a:ext cx="836342" cy="8577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7735" y="5301208"/>
            <a:ext cx="11233387" cy="639612"/>
          </a:xfrm>
        </p:spPr>
        <p:txBody>
          <a:bodyPr wrap="none" anchor="b" anchorCtr="0"/>
          <a:lstStyle>
            <a:lvl1pPr algn="r" defTabSz="360255">
              <a:defRPr sz="3599" cap="none" baseline="0">
                <a:ln w="6350">
                  <a:noFill/>
                  <a:miter lim="800000"/>
                </a:ln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1FDB-2318-4A9A-86CA-12DFEE7994FD}" type="datetime2">
              <a:rPr lang="en-GB" smtClean="0"/>
              <a:t>Thursday, 26 September 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VDL Groep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nl-NL" smtClean="0"/>
              <a:t>‹nr.›</a:t>
            </a:fld>
            <a:endParaRPr lang="nl-NL"/>
          </a:p>
        </p:txBody>
      </p:sp>
      <p:grpSp>
        <p:nvGrpSpPr>
          <p:cNvPr id="14" name="Instructie Tekst"/>
          <p:cNvGrpSpPr/>
          <p:nvPr userDrawn="1"/>
        </p:nvGrpSpPr>
        <p:grpSpPr>
          <a:xfrm>
            <a:off x="-2958662" y="-5444"/>
            <a:ext cx="2863586" cy="5882716"/>
            <a:chOff x="-2959433" y="-5444"/>
            <a:chExt cx="2864332" cy="5882716"/>
          </a:xfrm>
        </p:grpSpPr>
        <p:sp>
          <p:nvSpPr>
            <p:cNvPr id="15" name="Rechthoek 60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6" name="Ovaal 62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" name="Ovaal 63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" name="Ovaal 6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" name="Ovaal 6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0" name="Textfield placeholder"/>
            <p:cNvSpPr txBox="1">
              <a:spLocks/>
            </p:cNvSpPr>
            <p:nvPr userDrawn="1"/>
          </p:nvSpPr>
          <p:spPr>
            <a:xfrm>
              <a:off x="-2571950" y="2033600"/>
              <a:ext cx="2476849" cy="384367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600" b="1" kern="1200" spc="50" baseline="0" noProof="0" dirty="0">
                  <a:ln w="3175">
                    <a:noFill/>
                    <a:miter lim="800000"/>
                  </a:ln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Platte tekst</a:t>
              </a:r>
            </a:p>
            <a:p>
              <a:pPr marL="0" marR="0" lvl="1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Tweede niveau</a:t>
              </a:r>
            </a:p>
            <a:p>
              <a:pPr marL="180921" marR="0" lvl="2" indent="-180921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Derde niveau</a:t>
              </a:r>
            </a:p>
            <a:p>
              <a:pPr marL="0" marR="0" lvl="3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0" kern="1200" spc="30" baseline="0" noProof="0" dirty="0">
                  <a:solidFill>
                    <a:schemeClr val="bg1"/>
                  </a:solidFill>
                  <a:effectLst>
                    <a:outerShdw blurRad="190500" dist="38100" algn="tl">
                      <a:srgbClr val="000000">
                        <a:alpha val="1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Vierde niveau</a:t>
              </a:r>
            </a:p>
            <a:p>
              <a:pPr marL="266620" marR="0" lvl="4" indent="-26662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85000"/>
                <a:buFont typeface="+mj-lt"/>
                <a:buAutoNum type="arabicPeriod"/>
                <a:tabLst/>
                <a:defRPr/>
              </a:pPr>
              <a:r>
                <a:rPr lang="nl-NL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Vijfde niveau</a:t>
              </a:r>
            </a:p>
            <a:p>
              <a:pPr marL="449128" marR="0" lvl="5" indent="-182508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cap="none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Zes</a:t>
              </a:r>
            </a:p>
            <a:p>
              <a:pPr marL="449128" marR="0" lvl="6" indent="-182508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+mj-lt"/>
                <a:buAutoNum type="alphaLcPeriod"/>
                <a:tabLst/>
                <a:defRPr/>
              </a:pPr>
              <a:r>
                <a:rPr lang="nl-NL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Zeven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i="0" kern="1200" noProof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Acht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r>
                <a:rPr lang="nl-NL" sz="1600" b="1" kern="1200" spc="50" baseline="0" noProof="0" dirty="0">
                  <a:ln w="3175">
                    <a:noFill/>
                    <a:miter lim="800000"/>
                  </a:ln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Negen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endParaRPr lang="en-GB" sz="1200" i="0" kern="1200" noProof="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1" name="Rechte verbindingslijn 71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72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3" name="Rechte verbindingslijn 73"/>
            <p:cNvCxnSpPr/>
            <p:nvPr userDrawn="1"/>
          </p:nvCxnSpPr>
          <p:spPr>
            <a:xfrm>
              <a:off x="-2959100" y="5661248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4" name="Groep 74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71" name="Afgeronde rechthoek 17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2" name="Groep 17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3" name="Rechthoek 17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4" name="Rechthoek 17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17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17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17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17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9" name="Rechthoek 17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18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18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18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Vrije vorm 18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75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49" name="Rechthoek 100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52" name="Groep 103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66" name="Rechthoek 117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7" name="Rechthoek 118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8" name="Rechthoek 119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9" name="Rechthoek 120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0" name="Rechthoek 17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53" name="Groep 104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54" name="Groep 105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1" name="Rechthoek 112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2" name="Rechthoek 113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3" name="Rechthoek 114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4" name="Rechthoek 115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116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55" name="Groep 106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56" name="Rechthoek 107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7" name="Rechthoek 108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8" name="Rechthoek 109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9" name="Rechthoek 110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0" name="Rechthoek 111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6" name="Groep 76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36" name="Afgeronde rechthoek 87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7" name="Groep 88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38" name="Rechthoek 89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9" name="Rechthoek 90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0" name="Rechthoek 91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1" name="Rechthoek 92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2" name="Rechthoek 93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3" name="Rechthoek 94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4" name="Rechthoek 95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5" name="Rechthoek 96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" name="Rechthoek 97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98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Vrije vorm 99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7" name="Rechte verbindingslijn 77"/>
            <p:cNvCxnSpPr>
              <a:stCxn id="51" idx="2"/>
              <a:endCxn id="36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28" name="Rechte verbindingslijn 78"/>
            <p:cNvCxnSpPr>
              <a:endCxn id="71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29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30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31" name="Ovaal 81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5</a:t>
              </a:r>
            </a:p>
          </p:txBody>
        </p:sp>
        <p:grpSp>
          <p:nvGrpSpPr>
            <p:cNvPr id="32" name="Groep 83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34" name="Afgeronde rechthoek 85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35" name="Vrije vorm 86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33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6004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10" hidden="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72" t="22060" b="79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hthoek 12" hidden="1"/>
          <p:cNvSpPr/>
          <p:nvPr userDrawn="1"/>
        </p:nvSpPr>
        <p:spPr>
          <a:xfrm rot="10800000" flipV="1">
            <a:off x="-104938" y="0"/>
            <a:ext cx="12296939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 baseline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Tekststijl van de subtitel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5C77-229B-4F09-9CC9-A3E7535202CB}" type="datetime2">
              <a:rPr lang="en-GB" smtClean="0"/>
              <a:t>Thursday, 26 September 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VDL Groep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2309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69891" y="1180800"/>
            <a:ext cx="11452218" cy="4914000"/>
          </a:xfrm>
        </p:spPr>
        <p:txBody>
          <a:bodyPr vert="horz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</a:t>
            </a:r>
          </a:p>
          <a:p>
            <a:pPr lvl="6"/>
            <a:r>
              <a:rPr lang="nl-NL" dirty="0"/>
              <a:t>Zeven</a:t>
            </a:r>
          </a:p>
          <a:p>
            <a:pPr lvl="7"/>
            <a:r>
              <a:rPr lang="nl-NL" dirty="0"/>
              <a:t>Acht</a:t>
            </a:r>
          </a:p>
          <a:p>
            <a:pPr lvl="8"/>
            <a:r>
              <a:rPr lang="nl-NL" dirty="0"/>
              <a:t>Negen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281-D25A-4F42-AFAA-620C183865FC}" type="datetime2">
              <a:rPr lang="en-GB" smtClean="0"/>
              <a:t>Thursday, 26 September 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VDL Groep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Tekststijl van de subtitel bewerken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69684" y="349940"/>
            <a:ext cx="11452634" cy="288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486317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10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369891" y="1180800"/>
            <a:ext cx="11452218" cy="491291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600">
                <a:ln w="3175">
                  <a:noFill/>
                  <a:miter lim="800000"/>
                </a:ln>
              </a:defRPr>
            </a:lvl1pPr>
          </a:lstStyle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C5529-655E-457B-ACC4-AC9AB6CB276D}" type="datetime2">
              <a:rPr lang="en-GB" smtClean="0"/>
              <a:t>Thursday, 26 September 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VDL Groep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Tekststijl van de subtitel bewerken</a:t>
            </a:r>
          </a:p>
        </p:txBody>
      </p:sp>
      <p:grpSp>
        <p:nvGrpSpPr>
          <p:cNvPr id="10" name="Instructie Afbeelding Invoegen"/>
          <p:cNvGrpSpPr/>
          <p:nvPr userDrawn="1"/>
        </p:nvGrpSpPr>
        <p:grpSpPr>
          <a:xfrm>
            <a:off x="12442922" y="-5444"/>
            <a:ext cx="2703842" cy="6868888"/>
            <a:chOff x="12446162" y="-5444"/>
            <a:chExt cx="2704546" cy="6868888"/>
          </a:xfrm>
        </p:grpSpPr>
        <p:grpSp>
          <p:nvGrpSpPr>
            <p:cNvPr id="11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29" name="Rechthoek 67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bg2"/>
                    </a:solidFill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30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+mn-lt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31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+mn-lt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32" name="Ovaal 70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33" name="Ovaal 71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34" name="Rechte verbindingslijn 72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35" name="Rechte verbindingslijn 73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36" name="Rechte verbindingslijn 74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37" name="Icoontje afbeeldi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38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Klik met de rechter muis knop op de miniatuurweergave van de dia en </a:t>
                </a:r>
                <a:r>
                  <a:rPr lang="nl-NL" sz="1200" kern="0">
                    <a:latin typeface="+mn-lt"/>
                    <a:cs typeface="Segoe UI Light" panose="020B0502040204020203" pitchFamily="34" charset="0"/>
                  </a:rPr>
                  <a:t>kies </a:t>
                </a:r>
                <a:br>
                  <a:rPr lang="nl-NL" sz="1200" kern="0">
                    <a:latin typeface="+mn-lt"/>
                    <a:cs typeface="Segoe UI Light" panose="020B0502040204020203" pitchFamily="34" charset="0"/>
                  </a:rPr>
                </a:br>
                <a:r>
                  <a:rPr lang="nl-NL" sz="1200" b="1" kern="0">
                    <a:latin typeface="+mn-lt"/>
                    <a:cs typeface="Segoe UI Light" panose="020B0502040204020203" pitchFamily="34" charset="0"/>
                  </a:rPr>
                  <a:t>‘</a:t>
                </a:r>
                <a:r>
                  <a:rPr lang="nl-NL" sz="1200" b="1" kern="0" dirty="0">
                    <a:latin typeface="+mn-lt"/>
                    <a:cs typeface="Segoe UI Light" panose="020B0502040204020203" pitchFamily="34" charset="0"/>
                  </a:rPr>
                  <a:t>Dia herstellen’. </a:t>
                </a:r>
              </a:p>
            </p:txBody>
          </p:sp>
          <p:sp>
            <p:nvSpPr>
              <p:cNvPr id="39" name="Ovaal 77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40" name="Rechte verbindingslijn 78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41" name="Groep 79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42" name="Afgeronde rechthoek 80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 dirty="0"/>
                </a:p>
              </p:txBody>
            </p:sp>
            <p:sp>
              <p:nvSpPr>
                <p:cNvPr id="43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+mn-lt"/>
                    </a:rPr>
                    <a:t>Invoegen</a:t>
                  </a:r>
                </a:p>
              </p:txBody>
            </p:sp>
            <p:cxnSp>
              <p:nvCxnSpPr>
                <p:cNvPr id="44" name="Rechte verbindingslijn 82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Gelijkbenige driehoek 83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799" dirty="0"/>
                </a:p>
              </p:txBody>
            </p:sp>
          </p:grpSp>
        </p:grpSp>
        <p:pic>
          <p:nvPicPr>
            <p:cNvPr id="12" name="Afbeelding 5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814" y="5381177"/>
              <a:ext cx="1789560" cy="1005598"/>
            </a:xfrm>
            <a:prstGeom prst="rect">
              <a:avLst/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3" name="Groep 51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15" name="Rechthoek 53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 dirty="0"/>
              </a:p>
            </p:txBody>
          </p:sp>
          <p:grpSp>
            <p:nvGrpSpPr>
              <p:cNvPr id="16" name="Groep 54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9" name="Rechthoek 57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 dirty="0"/>
                </a:p>
              </p:txBody>
            </p:sp>
            <p:grpSp>
              <p:nvGrpSpPr>
                <p:cNvPr id="20" name="Groep 58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23" name="Afgeronde rechthoek 61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4" name="Rechthoek 62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5" name="Rechthoek 63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6" name="Rechthoek 64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7" name="Rechthoek 65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8" name="Rechthoek 66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</p:grpSp>
            <p:sp>
              <p:nvSpPr>
                <p:cNvPr id="21" name="Rechthoek 59"/>
                <p:cNvSpPr/>
                <p:nvPr/>
              </p:nvSpPr>
              <p:spPr>
                <a:xfrm>
                  <a:off x="13424745" y="6062530"/>
                  <a:ext cx="764830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/>
                    <a:t>Indeling</a:t>
                  </a:r>
                </a:p>
              </p:txBody>
            </p:sp>
            <p:sp>
              <p:nvSpPr>
                <p:cNvPr id="22" name="Gelijkbenige driehoek 60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799" dirty="0"/>
                </a:p>
              </p:txBody>
            </p:sp>
          </p:grpSp>
          <p:sp>
            <p:nvSpPr>
              <p:cNvPr id="17" name="Afgeronde rechthoek 55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</a:rPr>
                  <a:t>Dia herstellen</a:t>
                </a:r>
              </a:p>
            </p:txBody>
          </p:sp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" name="Tekstvak 52"/>
            <p:cNvSpPr txBox="1"/>
            <p:nvPr/>
          </p:nvSpPr>
          <p:spPr>
            <a:xfrm>
              <a:off x="12508828" y="5291223"/>
              <a:ext cx="1765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nl-NL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304524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C805-3EA2-4C87-807C-D9775E056331}" type="datetime2">
              <a:rPr lang="en-GB" smtClean="0"/>
              <a:t>Thursday, 26 September 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VDL Groep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Tekststijl van de subtitel bewerken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/>
          </p:nvPr>
        </p:nvSpPr>
        <p:spPr>
          <a:xfrm>
            <a:off x="369599" y="1180800"/>
            <a:ext cx="11454990" cy="4912914"/>
          </a:xfrm>
        </p:spPr>
        <p:txBody>
          <a:bodyPr/>
          <a:lstStyle>
            <a:lvl1pPr algn="ctr">
              <a:defRPr/>
            </a:lvl1pPr>
          </a:lstStyle>
          <a:p>
            <a:endParaRPr lang="nl-NL" dirty="0"/>
          </a:p>
        </p:txBody>
      </p:sp>
      <p:grpSp>
        <p:nvGrpSpPr>
          <p:cNvPr id="46" name="Instructie"/>
          <p:cNvGrpSpPr/>
          <p:nvPr userDrawn="1"/>
        </p:nvGrpSpPr>
        <p:grpSpPr>
          <a:xfrm>
            <a:off x="12438317" y="-654"/>
            <a:ext cx="2715632" cy="3676571"/>
            <a:chOff x="12435216" y="14897"/>
            <a:chExt cx="2716339" cy="3676571"/>
          </a:xfrm>
        </p:grpSpPr>
        <p:sp>
          <p:nvSpPr>
            <p:cNvPr id="47" name="Rechthoek 3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Grafiek INVOEGEN</a:t>
              </a:r>
            </a:p>
          </p:txBody>
        </p:sp>
        <p:sp>
          <p:nvSpPr>
            <p:cNvPr id="48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Indien nodig, verwijder de bestaande grafiek. Klik op het pictogram om </a:t>
              </a:r>
              <a:b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een grafiek in te voegen</a:t>
              </a:r>
              <a:b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l-NL" sz="1100" i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(zie onderstaand voorbeeld).</a:t>
              </a:r>
            </a:p>
          </p:txBody>
        </p:sp>
        <p:sp>
          <p:nvSpPr>
            <p:cNvPr id="49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Selecteer de afbeelding die u wilt invoegen en klik op </a:t>
              </a:r>
              <a:r>
                <a:rPr lang="nl-NL" sz="1200" b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‘Invoegen’</a:t>
              </a:r>
            </a:p>
          </p:txBody>
        </p:sp>
        <p:sp>
          <p:nvSpPr>
            <p:cNvPr id="50" name="Ovaal 3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1" name="Ovaal 40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52" name="Rechte verbindingslijn 41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3" name="Rechte verbindingslijn 42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4" name="Rechte verbindingslijn 43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56" name="Groep 4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63" name="Afgeronde rechthoek 52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kstvak 53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65" name="Rechte verbindingslijn 54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Gelijkbenige driehoek 55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roep 48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60" name="Rechthoek 49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Rechthoek 50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Rechthoek 51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370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 GRAPH MAS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BF02D2E-68D4-E735-A079-A23157ED927F}"/>
              </a:ext>
            </a:extLst>
          </p:cNvPr>
          <p:cNvSpPr/>
          <p:nvPr userDrawn="1"/>
        </p:nvSpPr>
        <p:spPr>
          <a:xfrm>
            <a:off x="0" y="0"/>
            <a:ext cx="12192000" cy="6308723"/>
          </a:xfrm>
          <a:prstGeom prst="rect">
            <a:avLst/>
          </a:prstGeom>
          <a:gradFill>
            <a:gsLst>
              <a:gs pos="100000">
                <a:srgbClr val="00649F"/>
              </a:gs>
              <a:gs pos="75000">
                <a:srgbClr val="004878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367736" y="-279400"/>
            <a:ext cx="28242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 + FOCUS GRAPH MASK (WHITE)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EDDF5F-1E57-4743-857D-CFB7D0549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5" y="660534"/>
            <a:ext cx="11099800" cy="2728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A358A6-2932-4520-BBF8-E10D06C84D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725" y="1665288"/>
            <a:ext cx="11096625" cy="41608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accent4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3" name="Tijdelijke aanduiding voor afbeelding 7">
            <a:extLst>
              <a:ext uri="{FF2B5EF4-FFF2-40B4-BE49-F238E27FC236}">
                <a16:creationId xmlns:a16="http://schemas.microsoft.com/office/drawing/2014/main" id="{EE6AFEE2-F8A6-54CD-443A-D2080F3989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14062" y="3438307"/>
            <a:ext cx="3289581" cy="2866619"/>
          </a:xfrm>
          <a:custGeom>
            <a:avLst/>
            <a:gdLst>
              <a:gd name="connsiteX0" fmla="*/ 0 w 1162050"/>
              <a:gd name="connsiteY0" fmla="*/ 942975 h 942975"/>
              <a:gd name="connsiteX1" fmla="*/ 235744 w 1162050"/>
              <a:gd name="connsiteY1" fmla="*/ 0 h 942975"/>
              <a:gd name="connsiteX2" fmla="*/ 1162050 w 1162050"/>
              <a:gd name="connsiteY2" fmla="*/ 0 h 942975"/>
              <a:gd name="connsiteX3" fmla="*/ 926306 w 1162050"/>
              <a:gd name="connsiteY3" fmla="*/ 942975 h 942975"/>
              <a:gd name="connsiteX4" fmla="*/ 0 w 1162050"/>
              <a:gd name="connsiteY4" fmla="*/ 942975 h 942975"/>
              <a:gd name="connsiteX0" fmla="*/ 0 w 1162050"/>
              <a:gd name="connsiteY0" fmla="*/ 1006205 h 1006205"/>
              <a:gd name="connsiteX1" fmla="*/ 269791 w 1162050"/>
              <a:gd name="connsiteY1" fmla="*/ 0 h 1006205"/>
              <a:gd name="connsiteX2" fmla="*/ 1162050 w 1162050"/>
              <a:gd name="connsiteY2" fmla="*/ 63230 h 1006205"/>
              <a:gd name="connsiteX3" fmla="*/ 926306 w 1162050"/>
              <a:gd name="connsiteY3" fmla="*/ 1006205 h 1006205"/>
              <a:gd name="connsiteX4" fmla="*/ 0 w 1162050"/>
              <a:gd name="connsiteY4" fmla="*/ 1006205 h 1006205"/>
              <a:gd name="connsiteX0" fmla="*/ 0 w 3112446"/>
              <a:gd name="connsiteY0" fmla="*/ 3467302 h 3467302"/>
              <a:gd name="connsiteX1" fmla="*/ 2220187 w 3112446"/>
              <a:gd name="connsiteY1" fmla="*/ 0 h 3467302"/>
              <a:gd name="connsiteX2" fmla="*/ 3112446 w 3112446"/>
              <a:gd name="connsiteY2" fmla="*/ 63230 h 3467302"/>
              <a:gd name="connsiteX3" fmla="*/ 2876702 w 3112446"/>
              <a:gd name="connsiteY3" fmla="*/ 1006205 h 3467302"/>
              <a:gd name="connsiteX4" fmla="*/ 0 w 3112446"/>
              <a:gd name="connsiteY4" fmla="*/ 3467302 h 3467302"/>
              <a:gd name="connsiteX0" fmla="*/ 0 w 3112446"/>
              <a:gd name="connsiteY0" fmla="*/ 3467302 h 3467302"/>
              <a:gd name="connsiteX1" fmla="*/ 2220187 w 3112446"/>
              <a:gd name="connsiteY1" fmla="*/ 0 h 3467302"/>
              <a:gd name="connsiteX2" fmla="*/ 3112446 w 3112446"/>
              <a:gd name="connsiteY2" fmla="*/ 63230 h 3467302"/>
              <a:gd name="connsiteX3" fmla="*/ 2910749 w 3112446"/>
              <a:gd name="connsiteY3" fmla="*/ 3452711 h 3467302"/>
              <a:gd name="connsiteX4" fmla="*/ 0 w 3112446"/>
              <a:gd name="connsiteY4" fmla="*/ 3467302 h 3467302"/>
              <a:gd name="connsiteX0" fmla="*/ 0 w 5096889"/>
              <a:gd name="connsiteY0" fmla="*/ 3467302 h 3467302"/>
              <a:gd name="connsiteX1" fmla="*/ 2220187 w 5096889"/>
              <a:gd name="connsiteY1" fmla="*/ 0 h 3467302"/>
              <a:gd name="connsiteX2" fmla="*/ 5096889 w 5096889"/>
              <a:gd name="connsiteY2" fmla="*/ 34047 h 3467302"/>
              <a:gd name="connsiteX3" fmla="*/ 2910749 w 5096889"/>
              <a:gd name="connsiteY3" fmla="*/ 3452711 h 3467302"/>
              <a:gd name="connsiteX4" fmla="*/ 0 w 5096889"/>
              <a:gd name="connsiteY4" fmla="*/ 3467302 h 3467302"/>
              <a:gd name="connsiteX0" fmla="*/ 0 w 5096889"/>
              <a:gd name="connsiteY0" fmla="*/ 3467302 h 3467302"/>
              <a:gd name="connsiteX1" fmla="*/ 2220187 w 5096889"/>
              <a:gd name="connsiteY1" fmla="*/ 0 h 3467302"/>
              <a:gd name="connsiteX2" fmla="*/ 5096889 w 5096889"/>
              <a:gd name="connsiteY2" fmla="*/ 34047 h 3467302"/>
              <a:gd name="connsiteX3" fmla="*/ 2910749 w 5096889"/>
              <a:gd name="connsiteY3" fmla="*/ 3452711 h 3467302"/>
              <a:gd name="connsiteX4" fmla="*/ 0 w 5096889"/>
              <a:gd name="connsiteY4" fmla="*/ 3467302 h 3467302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4864 h 3438119"/>
              <a:gd name="connsiteX3" fmla="*/ 2910749 w 5096889"/>
              <a:gd name="connsiteY3" fmla="*/ 3423528 h 3438119"/>
              <a:gd name="connsiteX4" fmla="*/ 0 w 5096889"/>
              <a:gd name="connsiteY4" fmla="*/ 3438119 h 3438119"/>
              <a:gd name="connsiteX0" fmla="*/ 0 w 5092026"/>
              <a:gd name="connsiteY0" fmla="*/ 3438119 h 3438119"/>
              <a:gd name="connsiteX1" fmla="*/ 2210459 w 5092026"/>
              <a:gd name="connsiteY1" fmla="*/ 0 h 3438119"/>
              <a:gd name="connsiteX2" fmla="*/ 5092026 w 5092026"/>
              <a:gd name="connsiteY2" fmla="*/ 9728 h 3438119"/>
              <a:gd name="connsiteX3" fmla="*/ 2910749 w 5092026"/>
              <a:gd name="connsiteY3" fmla="*/ 3423528 h 3438119"/>
              <a:gd name="connsiteX4" fmla="*/ 0 w 5092026"/>
              <a:gd name="connsiteY4" fmla="*/ 3438119 h 3438119"/>
              <a:gd name="connsiteX0" fmla="*/ 0 w 5092026"/>
              <a:gd name="connsiteY0" fmla="*/ 3438119 h 3438119"/>
              <a:gd name="connsiteX1" fmla="*/ 2210459 w 5092026"/>
              <a:gd name="connsiteY1" fmla="*/ 0 h 3438119"/>
              <a:gd name="connsiteX2" fmla="*/ 5092026 w 5092026"/>
              <a:gd name="connsiteY2" fmla="*/ 9728 h 3438119"/>
              <a:gd name="connsiteX3" fmla="*/ 2881566 w 5092026"/>
              <a:gd name="connsiteY3" fmla="*/ 3433256 h 3438119"/>
              <a:gd name="connsiteX4" fmla="*/ 0 w 5092026"/>
              <a:gd name="connsiteY4" fmla="*/ 3438119 h 3438119"/>
              <a:gd name="connsiteX0" fmla="*/ 0 w 5101753"/>
              <a:gd name="connsiteY0" fmla="*/ 3438119 h 3438119"/>
              <a:gd name="connsiteX1" fmla="*/ 2210459 w 5101753"/>
              <a:gd name="connsiteY1" fmla="*/ 0 h 3438119"/>
              <a:gd name="connsiteX2" fmla="*/ 5101753 w 5101753"/>
              <a:gd name="connsiteY2" fmla="*/ 38911 h 3438119"/>
              <a:gd name="connsiteX3" fmla="*/ 2881566 w 5101753"/>
              <a:gd name="connsiteY3" fmla="*/ 3433256 h 3438119"/>
              <a:gd name="connsiteX4" fmla="*/ 0 w 5101753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2881566 w 5096889"/>
              <a:gd name="connsiteY3" fmla="*/ 3433256 h 3438119"/>
              <a:gd name="connsiteX4" fmla="*/ 0 w 5096889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3650051 w 5096889"/>
              <a:gd name="connsiteY3" fmla="*/ 2246481 h 3438119"/>
              <a:gd name="connsiteX4" fmla="*/ 0 w 5096889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2896157 w 5096889"/>
              <a:gd name="connsiteY3" fmla="*/ 3418664 h 3438119"/>
              <a:gd name="connsiteX4" fmla="*/ 0 w 5096889"/>
              <a:gd name="connsiteY4" fmla="*/ 3438119 h 3438119"/>
              <a:gd name="connsiteX0" fmla="*/ 0 w 5096889"/>
              <a:gd name="connsiteY0" fmla="*/ 3438119 h 3438119"/>
              <a:gd name="connsiteX1" fmla="*/ 2210459 w 5096889"/>
              <a:gd name="connsiteY1" fmla="*/ 0 h 3438119"/>
              <a:gd name="connsiteX2" fmla="*/ 5096889 w 5096889"/>
              <a:gd name="connsiteY2" fmla="*/ 19456 h 3438119"/>
              <a:gd name="connsiteX3" fmla="*/ 2883457 w 5096889"/>
              <a:gd name="connsiteY3" fmla="*/ 3431364 h 3438119"/>
              <a:gd name="connsiteX4" fmla="*/ 0 w 5096889"/>
              <a:gd name="connsiteY4" fmla="*/ 3438119 h 3438119"/>
              <a:gd name="connsiteX0" fmla="*/ 0 w 5092656"/>
              <a:gd name="connsiteY0" fmla="*/ 3438119 h 3438119"/>
              <a:gd name="connsiteX1" fmla="*/ 2210459 w 5092656"/>
              <a:gd name="connsiteY1" fmla="*/ 0 h 3438119"/>
              <a:gd name="connsiteX2" fmla="*/ 5092656 w 5092656"/>
              <a:gd name="connsiteY2" fmla="*/ 15222 h 3438119"/>
              <a:gd name="connsiteX3" fmla="*/ 2883457 w 5092656"/>
              <a:gd name="connsiteY3" fmla="*/ 3431364 h 3438119"/>
              <a:gd name="connsiteX4" fmla="*/ 0 w 5092656"/>
              <a:gd name="connsiteY4" fmla="*/ 3438119 h 3438119"/>
              <a:gd name="connsiteX0" fmla="*/ 0 w 5092656"/>
              <a:gd name="connsiteY0" fmla="*/ 3438119 h 3438119"/>
              <a:gd name="connsiteX1" fmla="*/ 2210459 w 5092656"/>
              <a:gd name="connsiteY1" fmla="*/ 0 h 3438119"/>
              <a:gd name="connsiteX2" fmla="*/ 5092656 w 5092656"/>
              <a:gd name="connsiteY2" fmla="*/ 15222 h 3438119"/>
              <a:gd name="connsiteX3" fmla="*/ 2891924 w 5092656"/>
              <a:gd name="connsiteY3" fmla="*/ 3435597 h 3438119"/>
              <a:gd name="connsiteX4" fmla="*/ 0 w 5092656"/>
              <a:gd name="connsiteY4" fmla="*/ 3438119 h 3438119"/>
              <a:gd name="connsiteX0" fmla="*/ 0 w 3576838"/>
              <a:gd name="connsiteY0" fmla="*/ 3438119 h 3438119"/>
              <a:gd name="connsiteX1" fmla="*/ 2210459 w 3576838"/>
              <a:gd name="connsiteY1" fmla="*/ 0 h 3438119"/>
              <a:gd name="connsiteX2" fmla="*/ 3576838 w 3576838"/>
              <a:gd name="connsiteY2" fmla="*/ 2322701 h 3438119"/>
              <a:gd name="connsiteX3" fmla="*/ 2891924 w 3576838"/>
              <a:gd name="connsiteY3" fmla="*/ 3435597 h 3438119"/>
              <a:gd name="connsiteX4" fmla="*/ 0 w 3576838"/>
              <a:gd name="connsiteY4" fmla="*/ 3438119 h 3438119"/>
              <a:gd name="connsiteX0" fmla="*/ 0 w 3662754"/>
              <a:gd name="connsiteY0" fmla="*/ 3438119 h 3438119"/>
              <a:gd name="connsiteX1" fmla="*/ 2210459 w 3662754"/>
              <a:gd name="connsiteY1" fmla="*/ 0 h 3438119"/>
              <a:gd name="connsiteX2" fmla="*/ 3662754 w 3662754"/>
              <a:gd name="connsiteY2" fmla="*/ 2249058 h 3438119"/>
              <a:gd name="connsiteX3" fmla="*/ 2891924 w 3662754"/>
              <a:gd name="connsiteY3" fmla="*/ 3435597 h 3438119"/>
              <a:gd name="connsiteX4" fmla="*/ 0 w 3662754"/>
              <a:gd name="connsiteY4" fmla="*/ 3438119 h 3438119"/>
              <a:gd name="connsiteX0" fmla="*/ 0 w 3627829"/>
              <a:gd name="connsiteY0" fmla="*/ 3438119 h 3438119"/>
              <a:gd name="connsiteX1" fmla="*/ 2210459 w 3627829"/>
              <a:gd name="connsiteY1" fmla="*/ 0 h 3438119"/>
              <a:gd name="connsiteX2" fmla="*/ 3627829 w 3627829"/>
              <a:gd name="connsiteY2" fmla="*/ 2258583 h 3438119"/>
              <a:gd name="connsiteX3" fmla="*/ 2891924 w 3627829"/>
              <a:gd name="connsiteY3" fmla="*/ 3435597 h 3438119"/>
              <a:gd name="connsiteX4" fmla="*/ 0 w 3627829"/>
              <a:gd name="connsiteY4" fmla="*/ 3438119 h 3438119"/>
              <a:gd name="connsiteX0" fmla="*/ 0 w 3656404"/>
              <a:gd name="connsiteY0" fmla="*/ 3438119 h 3438119"/>
              <a:gd name="connsiteX1" fmla="*/ 2210459 w 3656404"/>
              <a:gd name="connsiteY1" fmla="*/ 0 h 3438119"/>
              <a:gd name="connsiteX2" fmla="*/ 3656404 w 3656404"/>
              <a:gd name="connsiteY2" fmla="*/ 2242708 h 3438119"/>
              <a:gd name="connsiteX3" fmla="*/ 2891924 w 3656404"/>
              <a:gd name="connsiteY3" fmla="*/ 3435597 h 3438119"/>
              <a:gd name="connsiteX4" fmla="*/ 0 w 3656404"/>
              <a:gd name="connsiteY4" fmla="*/ 3438119 h 3438119"/>
              <a:gd name="connsiteX0" fmla="*/ 0 w 3659579"/>
              <a:gd name="connsiteY0" fmla="*/ 3438119 h 3438119"/>
              <a:gd name="connsiteX1" fmla="*/ 2210459 w 3659579"/>
              <a:gd name="connsiteY1" fmla="*/ 0 h 3438119"/>
              <a:gd name="connsiteX2" fmla="*/ 3659579 w 3659579"/>
              <a:gd name="connsiteY2" fmla="*/ 2242708 h 3438119"/>
              <a:gd name="connsiteX3" fmla="*/ 2891924 w 3659579"/>
              <a:gd name="connsiteY3" fmla="*/ 3435597 h 3438119"/>
              <a:gd name="connsiteX4" fmla="*/ 0 w 3659579"/>
              <a:gd name="connsiteY4" fmla="*/ 3438119 h 3438119"/>
              <a:gd name="connsiteX0" fmla="*/ 0 w 3574518"/>
              <a:gd name="connsiteY0" fmla="*/ 3438119 h 3438119"/>
              <a:gd name="connsiteX1" fmla="*/ 2210459 w 3574518"/>
              <a:gd name="connsiteY1" fmla="*/ 0 h 3438119"/>
              <a:gd name="connsiteX2" fmla="*/ 3574518 w 3574518"/>
              <a:gd name="connsiteY2" fmla="*/ 2120434 h 3438119"/>
              <a:gd name="connsiteX3" fmla="*/ 2891924 w 3574518"/>
              <a:gd name="connsiteY3" fmla="*/ 3435597 h 3438119"/>
              <a:gd name="connsiteX4" fmla="*/ 0 w 3574518"/>
              <a:gd name="connsiteY4" fmla="*/ 3438119 h 3438119"/>
              <a:gd name="connsiteX0" fmla="*/ 0 w 3648946"/>
              <a:gd name="connsiteY0" fmla="*/ 3438119 h 3438119"/>
              <a:gd name="connsiteX1" fmla="*/ 2210459 w 3648946"/>
              <a:gd name="connsiteY1" fmla="*/ 0 h 3438119"/>
              <a:gd name="connsiteX2" fmla="*/ 3648946 w 3648946"/>
              <a:gd name="connsiteY2" fmla="*/ 2248025 h 3438119"/>
              <a:gd name="connsiteX3" fmla="*/ 2891924 w 3648946"/>
              <a:gd name="connsiteY3" fmla="*/ 3435597 h 3438119"/>
              <a:gd name="connsiteX4" fmla="*/ 0 w 3648946"/>
              <a:gd name="connsiteY4" fmla="*/ 3438119 h 3438119"/>
              <a:gd name="connsiteX0" fmla="*/ 0 w 3643630"/>
              <a:gd name="connsiteY0" fmla="*/ 3438119 h 3438119"/>
              <a:gd name="connsiteX1" fmla="*/ 2210459 w 3643630"/>
              <a:gd name="connsiteY1" fmla="*/ 0 h 3438119"/>
              <a:gd name="connsiteX2" fmla="*/ 3643630 w 3643630"/>
              <a:gd name="connsiteY2" fmla="*/ 2237392 h 3438119"/>
              <a:gd name="connsiteX3" fmla="*/ 2891924 w 3643630"/>
              <a:gd name="connsiteY3" fmla="*/ 3435597 h 3438119"/>
              <a:gd name="connsiteX4" fmla="*/ 0 w 3643630"/>
              <a:gd name="connsiteY4" fmla="*/ 3438119 h 3438119"/>
              <a:gd name="connsiteX0" fmla="*/ 0 w 3978556"/>
              <a:gd name="connsiteY0" fmla="*/ 3438119 h 3438119"/>
              <a:gd name="connsiteX1" fmla="*/ 2210459 w 3978556"/>
              <a:gd name="connsiteY1" fmla="*/ 0 h 3438119"/>
              <a:gd name="connsiteX2" fmla="*/ 3978556 w 3978556"/>
              <a:gd name="connsiteY2" fmla="*/ 1742978 h 3438119"/>
              <a:gd name="connsiteX3" fmla="*/ 2891924 w 3978556"/>
              <a:gd name="connsiteY3" fmla="*/ 3435597 h 3438119"/>
              <a:gd name="connsiteX4" fmla="*/ 0 w 3978556"/>
              <a:gd name="connsiteY4" fmla="*/ 3438119 h 3438119"/>
              <a:gd name="connsiteX0" fmla="*/ 0 w 3651531"/>
              <a:gd name="connsiteY0" fmla="*/ 3438119 h 3438119"/>
              <a:gd name="connsiteX1" fmla="*/ 2210459 w 3651531"/>
              <a:gd name="connsiteY1" fmla="*/ 0 h 3438119"/>
              <a:gd name="connsiteX2" fmla="*/ 3651531 w 3651531"/>
              <a:gd name="connsiteY2" fmla="*/ 2238278 h 3438119"/>
              <a:gd name="connsiteX3" fmla="*/ 2891924 w 3651531"/>
              <a:gd name="connsiteY3" fmla="*/ 3435597 h 3438119"/>
              <a:gd name="connsiteX4" fmla="*/ 0 w 3651531"/>
              <a:gd name="connsiteY4" fmla="*/ 3438119 h 3438119"/>
              <a:gd name="connsiteX0" fmla="*/ 0 w 3651531"/>
              <a:gd name="connsiteY0" fmla="*/ 3438119 h 3438119"/>
              <a:gd name="connsiteX1" fmla="*/ 2210459 w 3651531"/>
              <a:gd name="connsiteY1" fmla="*/ 0 h 3438119"/>
              <a:gd name="connsiteX2" fmla="*/ 3651531 w 3651531"/>
              <a:gd name="connsiteY2" fmla="*/ 2238278 h 3438119"/>
              <a:gd name="connsiteX3" fmla="*/ 3247524 w 3651531"/>
              <a:gd name="connsiteY3" fmla="*/ 2873622 h 3438119"/>
              <a:gd name="connsiteX4" fmla="*/ 0 w 3651531"/>
              <a:gd name="connsiteY4" fmla="*/ 3438119 h 3438119"/>
              <a:gd name="connsiteX0" fmla="*/ 0 w 3289581"/>
              <a:gd name="connsiteY0" fmla="*/ 2872969 h 2873622"/>
              <a:gd name="connsiteX1" fmla="*/ 1848509 w 3289581"/>
              <a:gd name="connsiteY1" fmla="*/ 0 h 2873622"/>
              <a:gd name="connsiteX2" fmla="*/ 3289581 w 3289581"/>
              <a:gd name="connsiteY2" fmla="*/ 2238278 h 2873622"/>
              <a:gd name="connsiteX3" fmla="*/ 2885574 w 3289581"/>
              <a:gd name="connsiteY3" fmla="*/ 2873622 h 2873622"/>
              <a:gd name="connsiteX4" fmla="*/ 0 w 3289581"/>
              <a:gd name="connsiteY4" fmla="*/ 2872969 h 2873622"/>
              <a:gd name="connsiteX0" fmla="*/ 0 w 3289581"/>
              <a:gd name="connsiteY0" fmla="*/ 2866619 h 2873622"/>
              <a:gd name="connsiteX1" fmla="*/ 1848509 w 3289581"/>
              <a:gd name="connsiteY1" fmla="*/ 0 h 2873622"/>
              <a:gd name="connsiteX2" fmla="*/ 3289581 w 3289581"/>
              <a:gd name="connsiteY2" fmla="*/ 2238278 h 2873622"/>
              <a:gd name="connsiteX3" fmla="*/ 2885574 w 3289581"/>
              <a:gd name="connsiteY3" fmla="*/ 2873622 h 2873622"/>
              <a:gd name="connsiteX4" fmla="*/ 0 w 3289581"/>
              <a:gd name="connsiteY4" fmla="*/ 2866619 h 2873622"/>
              <a:gd name="connsiteX0" fmla="*/ 0 w 3289581"/>
              <a:gd name="connsiteY0" fmla="*/ 2866619 h 2866619"/>
              <a:gd name="connsiteX1" fmla="*/ 1848509 w 3289581"/>
              <a:gd name="connsiteY1" fmla="*/ 0 h 2866619"/>
              <a:gd name="connsiteX2" fmla="*/ 3289581 w 3289581"/>
              <a:gd name="connsiteY2" fmla="*/ 2238278 h 2866619"/>
              <a:gd name="connsiteX3" fmla="*/ 2891924 w 3289581"/>
              <a:gd name="connsiteY3" fmla="*/ 2864097 h 2866619"/>
              <a:gd name="connsiteX4" fmla="*/ 0 w 3289581"/>
              <a:gd name="connsiteY4" fmla="*/ 2866619 h 2866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581" h="2866619">
                <a:moveTo>
                  <a:pt x="0" y="2866619"/>
                </a:moveTo>
                <a:lnTo>
                  <a:pt x="1848509" y="0"/>
                </a:lnTo>
                <a:lnTo>
                  <a:pt x="3289581" y="2238278"/>
                </a:lnTo>
                <a:lnTo>
                  <a:pt x="2891924" y="2864097"/>
                </a:lnTo>
                <a:lnTo>
                  <a:pt x="0" y="2866619"/>
                </a:lnTo>
                <a:close/>
              </a:path>
            </a:pathLst>
          </a:custGeom>
          <a:gradFill>
            <a:gsLst>
              <a:gs pos="100000">
                <a:srgbClr val="00649F"/>
              </a:gs>
              <a:gs pos="46000">
                <a:srgbClr val="004878"/>
              </a:gs>
              <a:gs pos="0">
                <a:schemeClr val="accent1"/>
              </a:gs>
            </a:gsLst>
            <a:lin ang="16800000" scaled="0"/>
          </a:gradFill>
        </p:spPr>
        <p:txBody>
          <a:bodyPr anchor="b"/>
          <a:lstStyle>
            <a:lvl1pPr marL="0" indent="0" algn="ctr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5" name="Tijdelijke aanduiding voor afbeelding 5">
            <a:extLst>
              <a:ext uri="{FF2B5EF4-FFF2-40B4-BE49-F238E27FC236}">
                <a16:creationId xmlns:a16="http://schemas.microsoft.com/office/drawing/2014/main" id="{29FD2C3A-4E57-8807-761A-F4CCA40D7C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16966" y="-9423"/>
            <a:ext cx="5126787" cy="5691504"/>
          </a:xfrm>
          <a:custGeom>
            <a:avLst/>
            <a:gdLst>
              <a:gd name="connsiteX0" fmla="*/ 0 w 4876800"/>
              <a:gd name="connsiteY0" fmla="*/ 5618163 h 5618163"/>
              <a:gd name="connsiteX1" fmla="*/ 1219200 w 4876800"/>
              <a:gd name="connsiteY1" fmla="*/ 0 h 5618163"/>
              <a:gd name="connsiteX2" fmla="*/ 4876800 w 4876800"/>
              <a:gd name="connsiteY2" fmla="*/ 0 h 5618163"/>
              <a:gd name="connsiteX3" fmla="*/ 3657600 w 4876800"/>
              <a:gd name="connsiteY3" fmla="*/ 5618163 h 5618163"/>
              <a:gd name="connsiteX4" fmla="*/ 0 w 4876800"/>
              <a:gd name="connsiteY4" fmla="*/ 5618163 h 5618163"/>
              <a:gd name="connsiteX0" fmla="*/ 0 w 4082716"/>
              <a:gd name="connsiteY0" fmla="*/ 5618163 h 5618163"/>
              <a:gd name="connsiteX1" fmla="*/ 1219200 w 4082716"/>
              <a:gd name="connsiteY1" fmla="*/ 0 h 5618163"/>
              <a:gd name="connsiteX2" fmla="*/ 4082716 w 4082716"/>
              <a:gd name="connsiteY2" fmla="*/ 0 h 5618163"/>
              <a:gd name="connsiteX3" fmla="*/ 3657600 w 4082716"/>
              <a:gd name="connsiteY3" fmla="*/ 5618163 h 5618163"/>
              <a:gd name="connsiteX4" fmla="*/ 0 w 4082716"/>
              <a:gd name="connsiteY4" fmla="*/ 5618163 h 5618163"/>
              <a:gd name="connsiteX0" fmla="*/ 0 w 6918158"/>
              <a:gd name="connsiteY0" fmla="*/ 5618163 h 5618163"/>
              <a:gd name="connsiteX1" fmla="*/ 1219200 w 6918158"/>
              <a:gd name="connsiteY1" fmla="*/ 0 h 5618163"/>
              <a:gd name="connsiteX2" fmla="*/ 4082716 w 6918158"/>
              <a:gd name="connsiteY2" fmla="*/ 0 h 5618163"/>
              <a:gd name="connsiteX3" fmla="*/ 6918158 w 6918158"/>
              <a:gd name="connsiteY3" fmla="*/ 4306721 h 5618163"/>
              <a:gd name="connsiteX4" fmla="*/ 0 w 6918158"/>
              <a:gd name="connsiteY4" fmla="*/ 5618163 h 5618163"/>
              <a:gd name="connsiteX0" fmla="*/ 3665621 w 5698958"/>
              <a:gd name="connsiteY0" fmla="*/ 5654258 h 5654258"/>
              <a:gd name="connsiteX1" fmla="*/ 0 w 5698958"/>
              <a:gd name="connsiteY1" fmla="*/ 0 h 5654258"/>
              <a:gd name="connsiteX2" fmla="*/ 2863516 w 5698958"/>
              <a:gd name="connsiteY2" fmla="*/ 0 h 5654258"/>
              <a:gd name="connsiteX3" fmla="*/ 5698958 w 5698958"/>
              <a:gd name="connsiteY3" fmla="*/ 4306721 h 5654258"/>
              <a:gd name="connsiteX4" fmla="*/ 3665621 w 5698958"/>
              <a:gd name="connsiteY4" fmla="*/ 5654258 h 5654258"/>
              <a:gd name="connsiteX0" fmla="*/ 3665621 w 5097379"/>
              <a:gd name="connsiteY0" fmla="*/ 5654258 h 5654258"/>
              <a:gd name="connsiteX1" fmla="*/ 0 w 5097379"/>
              <a:gd name="connsiteY1" fmla="*/ 0 h 5654258"/>
              <a:gd name="connsiteX2" fmla="*/ 2863516 w 5097379"/>
              <a:gd name="connsiteY2" fmla="*/ 0 h 5654258"/>
              <a:gd name="connsiteX3" fmla="*/ 5097379 w 5097379"/>
              <a:gd name="connsiteY3" fmla="*/ 3452479 h 5654258"/>
              <a:gd name="connsiteX4" fmla="*/ 3665621 w 5097379"/>
              <a:gd name="connsiteY4" fmla="*/ 5654258 h 5654258"/>
              <a:gd name="connsiteX0" fmla="*/ 3665621 w 5097379"/>
              <a:gd name="connsiteY0" fmla="*/ 5721991 h 5721991"/>
              <a:gd name="connsiteX1" fmla="*/ 0 w 5097379"/>
              <a:gd name="connsiteY1" fmla="*/ 67733 h 5721991"/>
              <a:gd name="connsiteX2" fmla="*/ 2821183 w 5097379"/>
              <a:gd name="connsiteY2" fmla="*/ 0 h 5721991"/>
              <a:gd name="connsiteX3" fmla="*/ 5097379 w 5097379"/>
              <a:gd name="connsiteY3" fmla="*/ 3520212 h 5721991"/>
              <a:gd name="connsiteX4" fmla="*/ 3665621 w 5097379"/>
              <a:gd name="connsiteY4" fmla="*/ 5721991 h 5721991"/>
              <a:gd name="connsiteX0" fmla="*/ 3682554 w 5114312"/>
              <a:gd name="connsiteY0" fmla="*/ 5874392 h 5874392"/>
              <a:gd name="connsiteX1" fmla="*/ 0 w 5114312"/>
              <a:gd name="connsiteY1" fmla="*/ 0 h 5874392"/>
              <a:gd name="connsiteX2" fmla="*/ 2838116 w 5114312"/>
              <a:gd name="connsiteY2" fmla="*/ 152401 h 5874392"/>
              <a:gd name="connsiteX3" fmla="*/ 5114312 w 5114312"/>
              <a:gd name="connsiteY3" fmla="*/ 3672613 h 5874392"/>
              <a:gd name="connsiteX4" fmla="*/ 3682554 w 5114312"/>
              <a:gd name="connsiteY4" fmla="*/ 5874392 h 5874392"/>
              <a:gd name="connsiteX0" fmla="*/ 3674088 w 5105846"/>
              <a:gd name="connsiteY0" fmla="*/ 5721991 h 5721991"/>
              <a:gd name="connsiteX1" fmla="*/ 0 w 5105846"/>
              <a:gd name="connsiteY1" fmla="*/ 50799 h 5721991"/>
              <a:gd name="connsiteX2" fmla="*/ 2829650 w 5105846"/>
              <a:gd name="connsiteY2" fmla="*/ 0 h 5721991"/>
              <a:gd name="connsiteX3" fmla="*/ 5105846 w 5105846"/>
              <a:gd name="connsiteY3" fmla="*/ 3520212 h 5721991"/>
              <a:gd name="connsiteX4" fmla="*/ 3674088 w 5105846"/>
              <a:gd name="connsiteY4" fmla="*/ 5721991 h 5721991"/>
              <a:gd name="connsiteX0" fmla="*/ 3674088 w 5105846"/>
              <a:gd name="connsiteY0" fmla="*/ 5671192 h 5671192"/>
              <a:gd name="connsiteX1" fmla="*/ 0 w 5105846"/>
              <a:gd name="connsiteY1" fmla="*/ 0 h 5671192"/>
              <a:gd name="connsiteX2" fmla="*/ 2846583 w 5105846"/>
              <a:gd name="connsiteY2" fmla="*/ 1 h 5671192"/>
              <a:gd name="connsiteX3" fmla="*/ 5105846 w 5105846"/>
              <a:gd name="connsiteY3" fmla="*/ 3469413 h 5671192"/>
              <a:gd name="connsiteX4" fmla="*/ 3674088 w 5105846"/>
              <a:gd name="connsiteY4" fmla="*/ 5671192 h 5671192"/>
              <a:gd name="connsiteX0" fmla="*/ 3674088 w 5105846"/>
              <a:gd name="connsiteY0" fmla="*/ 5671192 h 5671192"/>
              <a:gd name="connsiteX1" fmla="*/ 0 w 5105846"/>
              <a:gd name="connsiteY1" fmla="*/ 0 h 5671192"/>
              <a:gd name="connsiteX2" fmla="*/ 2617983 w 5105846"/>
              <a:gd name="connsiteY2" fmla="*/ 25401 h 5671192"/>
              <a:gd name="connsiteX3" fmla="*/ 5105846 w 5105846"/>
              <a:gd name="connsiteY3" fmla="*/ 3469413 h 5671192"/>
              <a:gd name="connsiteX4" fmla="*/ 3674088 w 5105846"/>
              <a:gd name="connsiteY4" fmla="*/ 5671192 h 5671192"/>
              <a:gd name="connsiteX0" fmla="*/ 3674088 w 5105846"/>
              <a:gd name="connsiteY0" fmla="*/ 5671192 h 5671192"/>
              <a:gd name="connsiteX1" fmla="*/ 0 w 5105846"/>
              <a:gd name="connsiteY1" fmla="*/ 0 h 5671192"/>
              <a:gd name="connsiteX2" fmla="*/ 2863516 w 5105846"/>
              <a:gd name="connsiteY2" fmla="*/ 1 h 5671192"/>
              <a:gd name="connsiteX3" fmla="*/ 5105846 w 5105846"/>
              <a:gd name="connsiteY3" fmla="*/ 3469413 h 5671192"/>
              <a:gd name="connsiteX4" fmla="*/ 3674088 w 5105846"/>
              <a:gd name="connsiteY4" fmla="*/ 5671192 h 5671192"/>
              <a:gd name="connsiteX0" fmla="*/ 3606355 w 5105846"/>
              <a:gd name="connsiteY0" fmla="*/ 5620392 h 5620392"/>
              <a:gd name="connsiteX1" fmla="*/ 0 w 5105846"/>
              <a:gd name="connsiteY1" fmla="*/ 0 h 5620392"/>
              <a:gd name="connsiteX2" fmla="*/ 2863516 w 5105846"/>
              <a:gd name="connsiteY2" fmla="*/ 1 h 5620392"/>
              <a:gd name="connsiteX3" fmla="*/ 5105846 w 5105846"/>
              <a:gd name="connsiteY3" fmla="*/ 3469413 h 5620392"/>
              <a:gd name="connsiteX4" fmla="*/ 3606355 w 5105846"/>
              <a:gd name="connsiteY4" fmla="*/ 5620392 h 5620392"/>
              <a:gd name="connsiteX0" fmla="*/ 3707955 w 5105846"/>
              <a:gd name="connsiteY0" fmla="*/ 5628859 h 5628859"/>
              <a:gd name="connsiteX1" fmla="*/ 0 w 5105846"/>
              <a:gd name="connsiteY1" fmla="*/ 0 h 5628859"/>
              <a:gd name="connsiteX2" fmla="*/ 2863516 w 5105846"/>
              <a:gd name="connsiteY2" fmla="*/ 1 h 5628859"/>
              <a:gd name="connsiteX3" fmla="*/ 5105846 w 5105846"/>
              <a:gd name="connsiteY3" fmla="*/ 3469413 h 5628859"/>
              <a:gd name="connsiteX4" fmla="*/ 3707955 w 5105846"/>
              <a:gd name="connsiteY4" fmla="*/ 5628859 h 5628859"/>
              <a:gd name="connsiteX0" fmla="*/ 3665622 w 5105846"/>
              <a:gd name="connsiteY0" fmla="*/ 5662726 h 5662726"/>
              <a:gd name="connsiteX1" fmla="*/ 0 w 5105846"/>
              <a:gd name="connsiteY1" fmla="*/ 0 h 5662726"/>
              <a:gd name="connsiteX2" fmla="*/ 2863516 w 5105846"/>
              <a:gd name="connsiteY2" fmla="*/ 1 h 5662726"/>
              <a:gd name="connsiteX3" fmla="*/ 5105846 w 5105846"/>
              <a:gd name="connsiteY3" fmla="*/ 3469413 h 5662726"/>
              <a:gd name="connsiteX4" fmla="*/ 3665622 w 5105846"/>
              <a:gd name="connsiteY4" fmla="*/ 5662726 h 5662726"/>
              <a:gd name="connsiteX0" fmla="*/ 3665622 w 4911112"/>
              <a:gd name="connsiteY0" fmla="*/ 5662726 h 5662726"/>
              <a:gd name="connsiteX1" fmla="*/ 0 w 4911112"/>
              <a:gd name="connsiteY1" fmla="*/ 0 h 5662726"/>
              <a:gd name="connsiteX2" fmla="*/ 2863516 w 4911112"/>
              <a:gd name="connsiteY2" fmla="*/ 1 h 5662726"/>
              <a:gd name="connsiteX3" fmla="*/ 4911112 w 4911112"/>
              <a:gd name="connsiteY3" fmla="*/ 3545613 h 5662726"/>
              <a:gd name="connsiteX4" fmla="*/ 3665622 w 4911112"/>
              <a:gd name="connsiteY4" fmla="*/ 5662726 h 5662726"/>
              <a:gd name="connsiteX0" fmla="*/ 3665622 w 5088912"/>
              <a:gd name="connsiteY0" fmla="*/ 5662726 h 5662726"/>
              <a:gd name="connsiteX1" fmla="*/ 0 w 5088912"/>
              <a:gd name="connsiteY1" fmla="*/ 0 h 5662726"/>
              <a:gd name="connsiteX2" fmla="*/ 2863516 w 5088912"/>
              <a:gd name="connsiteY2" fmla="*/ 1 h 5662726"/>
              <a:gd name="connsiteX3" fmla="*/ 5088912 w 5088912"/>
              <a:gd name="connsiteY3" fmla="*/ 3410147 h 5662726"/>
              <a:gd name="connsiteX4" fmla="*/ 3665622 w 5088912"/>
              <a:gd name="connsiteY4" fmla="*/ 5662726 h 5662726"/>
              <a:gd name="connsiteX0" fmla="*/ 3665622 w 5105846"/>
              <a:gd name="connsiteY0" fmla="*/ 5662726 h 5662726"/>
              <a:gd name="connsiteX1" fmla="*/ 0 w 5105846"/>
              <a:gd name="connsiteY1" fmla="*/ 0 h 5662726"/>
              <a:gd name="connsiteX2" fmla="*/ 2863516 w 5105846"/>
              <a:gd name="connsiteY2" fmla="*/ 1 h 5662726"/>
              <a:gd name="connsiteX3" fmla="*/ 5105846 w 5105846"/>
              <a:gd name="connsiteY3" fmla="*/ 3444014 h 5662726"/>
              <a:gd name="connsiteX4" fmla="*/ 3665622 w 5105846"/>
              <a:gd name="connsiteY4" fmla="*/ 5662726 h 5662726"/>
              <a:gd name="connsiteX0" fmla="*/ 3670486 w 5105846"/>
              <a:gd name="connsiteY0" fmla="*/ 5672454 h 5672454"/>
              <a:gd name="connsiteX1" fmla="*/ 0 w 5105846"/>
              <a:gd name="connsiteY1" fmla="*/ 0 h 5672454"/>
              <a:gd name="connsiteX2" fmla="*/ 2863516 w 5105846"/>
              <a:gd name="connsiteY2" fmla="*/ 1 h 5672454"/>
              <a:gd name="connsiteX3" fmla="*/ 5105846 w 5105846"/>
              <a:gd name="connsiteY3" fmla="*/ 3444014 h 5672454"/>
              <a:gd name="connsiteX4" fmla="*/ 3670486 w 5105846"/>
              <a:gd name="connsiteY4" fmla="*/ 5672454 h 5672454"/>
              <a:gd name="connsiteX0" fmla="*/ 3685077 w 5120437"/>
              <a:gd name="connsiteY0" fmla="*/ 5672454 h 5672454"/>
              <a:gd name="connsiteX1" fmla="*/ 0 w 5120437"/>
              <a:gd name="connsiteY1" fmla="*/ 0 h 5672454"/>
              <a:gd name="connsiteX2" fmla="*/ 2878107 w 5120437"/>
              <a:gd name="connsiteY2" fmla="*/ 1 h 5672454"/>
              <a:gd name="connsiteX3" fmla="*/ 5120437 w 5120437"/>
              <a:gd name="connsiteY3" fmla="*/ 3444014 h 5672454"/>
              <a:gd name="connsiteX4" fmla="*/ 3685077 w 5120437"/>
              <a:gd name="connsiteY4" fmla="*/ 5672454 h 5672454"/>
              <a:gd name="connsiteX0" fmla="*/ 3691427 w 5126787"/>
              <a:gd name="connsiteY0" fmla="*/ 5685154 h 5685154"/>
              <a:gd name="connsiteX1" fmla="*/ 0 w 5126787"/>
              <a:gd name="connsiteY1" fmla="*/ 0 h 5685154"/>
              <a:gd name="connsiteX2" fmla="*/ 2884457 w 5126787"/>
              <a:gd name="connsiteY2" fmla="*/ 12701 h 5685154"/>
              <a:gd name="connsiteX3" fmla="*/ 5126787 w 5126787"/>
              <a:gd name="connsiteY3" fmla="*/ 3456714 h 5685154"/>
              <a:gd name="connsiteX4" fmla="*/ 3691427 w 5126787"/>
              <a:gd name="connsiteY4" fmla="*/ 5685154 h 5685154"/>
              <a:gd name="connsiteX0" fmla="*/ 3691427 w 5126787"/>
              <a:gd name="connsiteY0" fmla="*/ 5685154 h 5685154"/>
              <a:gd name="connsiteX1" fmla="*/ 0 w 5126787"/>
              <a:gd name="connsiteY1" fmla="*/ 0 h 5685154"/>
              <a:gd name="connsiteX2" fmla="*/ 2874932 w 5126787"/>
              <a:gd name="connsiteY2" fmla="*/ 1 h 5685154"/>
              <a:gd name="connsiteX3" fmla="*/ 5126787 w 5126787"/>
              <a:gd name="connsiteY3" fmla="*/ 3456714 h 5685154"/>
              <a:gd name="connsiteX4" fmla="*/ 3691427 w 5126787"/>
              <a:gd name="connsiteY4" fmla="*/ 5685154 h 5685154"/>
              <a:gd name="connsiteX0" fmla="*/ 3691427 w 5126787"/>
              <a:gd name="connsiteY0" fmla="*/ 5685154 h 5685154"/>
              <a:gd name="connsiteX1" fmla="*/ 0 w 5126787"/>
              <a:gd name="connsiteY1" fmla="*/ 0 h 5685154"/>
              <a:gd name="connsiteX2" fmla="*/ 2874932 w 5126787"/>
              <a:gd name="connsiteY2" fmla="*/ 1 h 5685154"/>
              <a:gd name="connsiteX3" fmla="*/ 5126787 w 5126787"/>
              <a:gd name="connsiteY3" fmla="*/ 3456714 h 5685154"/>
              <a:gd name="connsiteX4" fmla="*/ 3691427 w 5126787"/>
              <a:gd name="connsiteY4" fmla="*/ 5685154 h 5685154"/>
              <a:gd name="connsiteX0" fmla="*/ 3685077 w 5126787"/>
              <a:gd name="connsiteY0" fmla="*/ 5691504 h 5691504"/>
              <a:gd name="connsiteX1" fmla="*/ 0 w 5126787"/>
              <a:gd name="connsiteY1" fmla="*/ 0 h 5691504"/>
              <a:gd name="connsiteX2" fmla="*/ 2874932 w 5126787"/>
              <a:gd name="connsiteY2" fmla="*/ 1 h 5691504"/>
              <a:gd name="connsiteX3" fmla="*/ 5126787 w 5126787"/>
              <a:gd name="connsiteY3" fmla="*/ 3456714 h 5691504"/>
              <a:gd name="connsiteX4" fmla="*/ 3685077 w 5126787"/>
              <a:gd name="connsiteY4" fmla="*/ 5691504 h 5691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6787" h="5691504">
                <a:moveTo>
                  <a:pt x="3685077" y="5691504"/>
                </a:moveTo>
                <a:lnTo>
                  <a:pt x="0" y="0"/>
                </a:lnTo>
                <a:lnTo>
                  <a:pt x="2874932" y="1"/>
                </a:lnTo>
                <a:lnTo>
                  <a:pt x="5126787" y="3456714"/>
                </a:lnTo>
                <a:lnTo>
                  <a:pt x="3685077" y="5691504"/>
                </a:lnTo>
                <a:close/>
              </a:path>
            </a:pathLst>
          </a:custGeom>
          <a:gradFill flip="none" rotWithShape="1">
            <a:gsLst>
              <a:gs pos="100000">
                <a:srgbClr val="00649F"/>
              </a:gs>
              <a:gs pos="46000">
                <a:srgbClr val="004878"/>
              </a:gs>
              <a:gs pos="0">
                <a:schemeClr val="accent1"/>
              </a:gs>
            </a:gsLst>
            <a:lin ang="13500000" scaled="1"/>
            <a:tileRect/>
          </a:gradFill>
        </p:spPr>
        <p:txBody>
          <a:bodyPr/>
          <a:lstStyle>
            <a:lvl1pPr marL="0" indent="0" algn="l">
              <a:buNone/>
              <a:defRPr sz="100"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9" name="Subtitel Tekst">
            <a:extLst>
              <a:ext uri="{FF2B5EF4-FFF2-40B4-BE49-F238E27FC236}">
                <a16:creationId xmlns:a16="http://schemas.microsoft.com/office/drawing/2014/main" id="{7BCDF346-68F5-8241-A444-259A52CBFF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11096628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095778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C1AF-3EC0-4896-95DC-0ED2F40018C4}" type="datetime2">
              <a:rPr lang="en-GB" smtClean="0"/>
              <a:t>Thursday, 26 September 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VDL Groep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Tekststijl van de subtitel bewerken</a:t>
            </a:r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5"/>
          </p:nvPr>
        </p:nvSpPr>
        <p:spPr>
          <a:xfrm>
            <a:off x="369791" y="1177926"/>
            <a:ext cx="11452418" cy="4916488"/>
          </a:xfrm>
        </p:spPr>
        <p:txBody>
          <a:bodyPr/>
          <a:lstStyle>
            <a:lvl1pPr algn="ctr">
              <a:defRPr/>
            </a:lvl1pPr>
          </a:lstStyle>
          <a:p>
            <a:endParaRPr lang="nl-NL"/>
          </a:p>
        </p:txBody>
      </p:sp>
      <p:grpSp>
        <p:nvGrpSpPr>
          <p:cNvPr id="69" name="Groep 17"/>
          <p:cNvGrpSpPr/>
          <p:nvPr userDrawn="1"/>
        </p:nvGrpSpPr>
        <p:grpSpPr>
          <a:xfrm>
            <a:off x="12431054" y="2198"/>
            <a:ext cx="2709701" cy="3676571"/>
            <a:chOff x="12441148" y="14897"/>
            <a:chExt cx="2710407" cy="3676571"/>
          </a:xfrm>
        </p:grpSpPr>
        <p:sp>
          <p:nvSpPr>
            <p:cNvPr id="70" name="Rechthoek 18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+mn-lt"/>
                  <a:cs typeface="Segoe UI Light" panose="020B0502040204020203" pitchFamily="34" charset="0"/>
                </a:rPr>
                <a:t>Tabel INVOEGEN</a:t>
              </a:r>
            </a:p>
          </p:txBody>
        </p:sp>
        <p:sp>
          <p:nvSpPr>
            <p:cNvPr id="71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+mn-lt"/>
                  <a:cs typeface="Segoe UI Light" panose="020B0502040204020203" pitchFamily="34" charset="0"/>
                </a:rPr>
                <a:t>Indien nodig, verwijder de bestaande tabel. Klik op het pictogram om </a:t>
              </a:r>
              <a:br>
                <a:rPr lang="nl-NL" sz="1200" kern="0" noProof="0" dirty="0">
                  <a:latin typeface="+mn-lt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+mn-lt"/>
                  <a:cs typeface="Segoe UI Light" panose="020B0502040204020203" pitchFamily="34" charset="0"/>
                </a:rPr>
                <a:t>een tabel in te voegen</a:t>
              </a:r>
              <a:br>
                <a:rPr lang="nl-NL" sz="1200" kern="0" noProof="0" dirty="0">
                  <a:latin typeface="+mn-lt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+mn-lt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72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+mn-lt"/>
                  <a:cs typeface="Segoe UI Light" panose="020B0502040204020203" pitchFamily="34" charset="0"/>
                </a:rPr>
                <a:t>Selecteer de tabel die u wilt invoegen en klik op </a:t>
              </a:r>
              <a:r>
                <a:rPr lang="nl-NL" sz="1200" b="1" kern="0" noProof="0" dirty="0">
                  <a:latin typeface="+mn-lt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73" name="Ovaal 21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74" name="Ovaal 22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75" name="Rechte verbindingslijn 23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76" name="Rechte verbindingslijn 24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77" name="Rechte verbindingslijn 25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78" name="Groep 26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88" name="Afgeronde rechthoek 3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 noProof="0" dirty="0">
                  <a:latin typeface="+mn-lt"/>
                </a:endParaRPr>
              </a:p>
            </p:txBody>
          </p:sp>
          <p:sp>
            <p:nvSpPr>
              <p:cNvPr id="89" name="Tekstvak 37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+mn-lt"/>
                  </a:rPr>
                  <a:t>Invoegen</a:t>
                </a:r>
              </a:p>
            </p:txBody>
          </p:sp>
          <p:cxnSp>
            <p:nvCxnSpPr>
              <p:cNvPr id="90" name="Rechte verbindingslijn 3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Gelijkbenige driehoek 3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799" noProof="0" dirty="0">
                  <a:latin typeface="+mn-lt"/>
                </a:endParaRPr>
              </a:p>
            </p:txBody>
          </p:sp>
        </p:grpSp>
        <p:grpSp>
          <p:nvGrpSpPr>
            <p:cNvPr id="79" name="Groep 27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80" name="Rechthoek 28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/>
              </a:p>
            </p:txBody>
          </p:sp>
          <p:sp>
            <p:nvSpPr>
              <p:cNvPr id="81" name="Rechthoek 29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/>
              </a:p>
            </p:txBody>
          </p:sp>
          <p:cxnSp>
            <p:nvCxnSpPr>
              <p:cNvPr id="82" name="Rechte verbindingslijn 30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Rechte verbindingslijn 31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Rechte verbindingslijn 32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Rechte verbindingslijn 33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Rechte verbindingslijn 34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Rechthoek 35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47735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3839-5591-443E-AB55-84248501E744}" type="datetime2">
              <a:rPr lang="en-GB" smtClean="0"/>
              <a:t>Thursday, 26 September 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VDL Groep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Tekststijl van de subtitel bewerken</a:t>
            </a:r>
          </a:p>
        </p:txBody>
      </p:sp>
      <p:sp>
        <p:nvSpPr>
          <p:cNvPr id="9" name="Tijdelijke aanduiding voor media 8"/>
          <p:cNvSpPr>
            <a:spLocks noGrp="1"/>
          </p:cNvSpPr>
          <p:nvPr>
            <p:ph type="media" sz="quarter" idx="16"/>
          </p:nvPr>
        </p:nvSpPr>
        <p:spPr>
          <a:xfrm>
            <a:off x="369792" y="1177926"/>
            <a:ext cx="11452218" cy="4917175"/>
          </a:xfrm>
        </p:spPr>
        <p:txBody>
          <a:bodyPr/>
          <a:lstStyle>
            <a:lvl1pPr algn="ctr">
              <a:defRPr/>
            </a:lvl1pPr>
          </a:lstStyle>
          <a:p>
            <a:endParaRPr lang="nl-NL"/>
          </a:p>
        </p:txBody>
      </p:sp>
      <p:grpSp>
        <p:nvGrpSpPr>
          <p:cNvPr id="46" name="Groep 50"/>
          <p:cNvGrpSpPr/>
          <p:nvPr userDrawn="1"/>
        </p:nvGrpSpPr>
        <p:grpSpPr>
          <a:xfrm>
            <a:off x="12431054" y="384"/>
            <a:ext cx="2713419" cy="3676571"/>
            <a:chOff x="12437429" y="14897"/>
            <a:chExt cx="2714126" cy="3676571"/>
          </a:xfrm>
        </p:grpSpPr>
        <p:sp>
          <p:nvSpPr>
            <p:cNvPr id="47" name="Rechthoek 51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VIDEO INVOEGEN</a:t>
              </a:r>
            </a:p>
          </p:txBody>
        </p:sp>
        <p:sp>
          <p:nvSpPr>
            <p:cNvPr id="48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Indien nodig, verwijder de bestaande video. Klik op het pictogram om een video in te voegen</a:t>
              </a:r>
              <a:b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l-NL" sz="1100" i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(zie onderstaand voorbeeld).</a:t>
              </a:r>
            </a:p>
          </p:txBody>
        </p:sp>
        <p:sp>
          <p:nvSpPr>
            <p:cNvPr id="49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Selecteer de video die u wilt invoegen en klik op </a:t>
              </a:r>
              <a:r>
                <a:rPr lang="nl-NL" sz="1200" b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‘Invoegen’</a:t>
              </a:r>
            </a:p>
          </p:txBody>
        </p:sp>
        <p:sp>
          <p:nvSpPr>
            <p:cNvPr id="50" name="Ovaal 54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1" name="Ovaal 55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52" name="Rechte verbindingslijn 56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3" name="Rechte verbindingslijn 57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4" name="Rechte verbindingslijn 58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55" name="Groep 59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60" name="Afgeronde rechthoek 64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kstvak 65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62" name="Rechte verbindingslijn 66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Gelijkbenige driehoek 67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6" name="Groep 60"/>
            <p:cNvGrpSpPr/>
            <p:nvPr userDrawn="1"/>
          </p:nvGrpSpPr>
          <p:grpSpPr>
            <a:xfrm>
              <a:off x="12437429" y="1673053"/>
              <a:ext cx="407902" cy="410475"/>
              <a:chOff x="8066315" y="1676399"/>
              <a:chExt cx="1371600" cy="1380253"/>
            </a:xfrm>
          </p:grpSpPr>
          <p:sp>
            <p:nvSpPr>
              <p:cNvPr id="57" name="Rechthoek 61"/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Vrije vorm 62"/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Vrije vorm 63"/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94805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75% &amp; Afbeelding 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69891" y="1180800"/>
            <a:ext cx="7637211" cy="4914000"/>
          </a:xfrm>
        </p:spPr>
        <p:txBody>
          <a:bodyPr vert="horz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</a:t>
            </a:r>
          </a:p>
          <a:p>
            <a:pPr lvl="6"/>
            <a:r>
              <a:rPr lang="nl-NL" dirty="0"/>
              <a:t>Zeven</a:t>
            </a:r>
          </a:p>
          <a:p>
            <a:pPr lvl="7"/>
            <a:r>
              <a:rPr lang="nl-NL" dirty="0"/>
              <a:t>Acht</a:t>
            </a:r>
          </a:p>
          <a:p>
            <a:pPr lvl="8"/>
            <a:r>
              <a:rPr lang="nl-NL" dirty="0"/>
              <a:t>Negen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3B23-B644-4E2E-BCA1-D096F7295937}" type="datetime2">
              <a:rPr lang="en-GB" smtClean="0"/>
              <a:t>Thursday, 26 September 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VDL Groep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Rechte verbindingslijn 7"/>
          <p:cNvCxnSpPr/>
          <p:nvPr userDrawn="1"/>
        </p:nvCxnSpPr>
        <p:spPr>
          <a:xfrm>
            <a:off x="8255677" y="1180800"/>
            <a:ext cx="0" cy="491400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Tekststijl van de subtitel bewerken</a:t>
            </a: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/>
          </p:nvPr>
        </p:nvSpPr>
        <p:spPr>
          <a:xfrm>
            <a:off x="8521768" y="1179714"/>
            <a:ext cx="3300341" cy="4914000"/>
          </a:xfrm>
        </p:spPr>
        <p:txBody>
          <a:bodyPr/>
          <a:lstStyle>
            <a:lvl1pPr algn="ctr">
              <a:defRPr/>
            </a:lvl1pPr>
          </a:lstStyle>
          <a:p>
            <a:endParaRPr lang="nl-NL"/>
          </a:p>
        </p:txBody>
      </p:sp>
      <p:grpSp>
        <p:nvGrpSpPr>
          <p:cNvPr id="11" name="Instructie Afbeelding Invoegen"/>
          <p:cNvGrpSpPr/>
          <p:nvPr userDrawn="1"/>
        </p:nvGrpSpPr>
        <p:grpSpPr>
          <a:xfrm>
            <a:off x="12442922" y="-5444"/>
            <a:ext cx="2703842" cy="6868888"/>
            <a:chOff x="12446162" y="-5444"/>
            <a:chExt cx="2704546" cy="6868888"/>
          </a:xfrm>
        </p:grpSpPr>
        <p:grpSp>
          <p:nvGrpSpPr>
            <p:cNvPr id="13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31" name="Rechthoek 67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bg2"/>
                    </a:solidFill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32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+mn-lt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33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+mn-lt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34" name="Ovaal 70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35" name="Ovaal 71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36" name="Rechte verbindingslijn 72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37" name="Rechte verbindingslijn 73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38" name="Rechte verbindingslijn 74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39" name="Icoontje afbeeldi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0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Klik met de rechter muis knop op de miniatuurweergave van de dia en </a:t>
                </a:r>
                <a:r>
                  <a:rPr lang="nl-NL" sz="1200" kern="0">
                    <a:latin typeface="+mn-lt"/>
                    <a:cs typeface="Segoe UI Light" panose="020B0502040204020203" pitchFamily="34" charset="0"/>
                  </a:rPr>
                  <a:t>kies </a:t>
                </a:r>
                <a:br>
                  <a:rPr lang="nl-NL" sz="1200" kern="0">
                    <a:latin typeface="+mn-lt"/>
                    <a:cs typeface="Segoe UI Light" panose="020B0502040204020203" pitchFamily="34" charset="0"/>
                  </a:rPr>
                </a:br>
                <a:r>
                  <a:rPr lang="nl-NL" sz="1200" b="1" kern="0">
                    <a:latin typeface="+mn-lt"/>
                    <a:cs typeface="Segoe UI Light" panose="020B0502040204020203" pitchFamily="34" charset="0"/>
                  </a:rPr>
                  <a:t>‘</a:t>
                </a:r>
                <a:r>
                  <a:rPr lang="nl-NL" sz="1200" b="1" kern="0" dirty="0">
                    <a:latin typeface="+mn-lt"/>
                    <a:cs typeface="Segoe UI Light" panose="020B0502040204020203" pitchFamily="34" charset="0"/>
                  </a:rPr>
                  <a:t>Dia herstellen’. </a:t>
                </a:r>
              </a:p>
            </p:txBody>
          </p:sp>
          <p:sp>
            <p:nvSpPr>
              <p:cNvPr id="41" name="Ovaal 77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42" name="Rechte verbindingslijn 78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43" name="Groep 79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44" name="Afgeronde rechthoek 80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 dirty="0"/>
                </a:p>
              </p:txBody>
            </p:sp>
            <p:sp>
              <p:nvSpPr>
                <p:cNvPr id="45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+mn-lt"/>
                    </a:rPr>
                    <a:t>Invoegen</a:t>
                  </a:r>
                </a:p>
              </p:txBody>
            </p:sp>
            <p:cxnSp>
              <p:nvCxnSpPr>
                <p:cNvPr id="46" name="Rechte verbindingslijn 82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Gelijkbenige driehoek 83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799" dirty="0"/>
                </a:p>
              </p:txBody>
            </p:sp>
          </p:grpSp>
        </p:grpSp>
        <p:pic>
          <p:nvPicPr>
            <p:cNvPr id="14" name="Afbeelding 5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814" y="5381177"/>
              <a:ext cx="1789560" cy="1005598"/>
            </a:xfrm>
            <a:prstGeom prst="rect">
              <a:avLst/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5" name="Groep 51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17" name="Rechthoek 53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 dirty="0"/>
              </a:p>
            </p:txBody>
          </p:sp>
          <p:grpSp>
            <p:nvGrpSpPr>
              <p:cNvPr id="18" name="Groep 54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21" name="Rechthoek 57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 dirty="0"/>
                </a:p>
              </p:txBody>
            </p:sp>
            <p:grpSp>
              <p:nvGrpSpPr>
                <p:cNvPr id="22" name="Groep 58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25" name="Afgeronde rechthoek 61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6" name="Rechthoek 62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7" name="Rechthoek 63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8" name="Rechthoek 64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9" name="Rechthoek 65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30" name="Rechthoek 66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</p:grpSp>
            <p:sp>
              <p:nvSpPr>
                <p:cNvPr id="23" name="Rechthoek 59"/>
                <p:cNvSpPr/>
                <p:nvPr/>
              </p:nvSpPr>
              <p:spPr>
                <a:xfrm>
                  <a:off x="13424745" y="6062530"/>
                  <a:ext cx="764830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/>
                    <a:t>Indeling</a:t>
                  </a:r>
                </a:p>
              </p:txBody>
            </p:sp>
            <p:sp>
              <p:nvSpPr>
                <p:cNvPr id="24" name="Gelijkbenige driehoek 60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799" dirty="0"/>
                </a:p>
              </p:txBody>
            </p:sp>
          </p:grpSp>
          <p:sp>
            <p:nvSpPr>
              <p:cNvPr id="19" name="Afgeronde rechthoek 55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</a:rPr>
                  <a:t>Dia herstellen</a:t>
                </a:r>
              </a:p>
            </p:txBody>
          </p:sp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6" name="Tekstvak 52"/>
            <p:cNvSpPr txBox="1"/>
            <p:nvPr/>
          </p:nvSpPr>
          <p:spPr>
            <a:xfrm>
              <a:off x="12508828" y="5291223"/>
              <a:ext cx="1765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nl-NL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876858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50% &amp; Afbeelding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69891" y="1180800"/>
            <a:ext cx="5468760" cy="4914000"/>
          </a:xfrm>
        </p:spPr>
        <p:txBody>
          <a:bodyPr vert="horz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</a:t>
            </a:r>
          </a:p>
          <a:p>
            <a:pPr lvl="6"/>
            <a:r>
              <a:rPr lang="nl-NL" dirty="0"/>
              <a:t>Zeven</a:t>
            </a:r>
          </a:p>
          <a:p>
            <a:pPr lvl="7"/>
            <a:r>
              <a:rPr lang="nl-NL" dirty="0"/>
              <a:t>Acht</a:t>
            </a:r>
          </a:p>
          <a:p>
            <a:pPr lvl="8"/>
            <a:r>
              <a:rPr lang="nl-NL" dirty="0"/>
              <a:t>Negen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FC3E8-30E3-444C-902D-7263FF5C6AFD}" type="datetime2">
              <a:rPr lang="en-GB" smtClean="0"/>
              <a:t>Thursday, 26 September 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VDL Groep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Tekststijl van de subtitel bewerken</a:t>
            </a:r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6096000" y="1180800"/>
            <a:ext cx="0" cy="491400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afbeelding 7"/>
          <p:cNvSpPr>
            <a:spLocks noGrp="1"/>
          </p:cNvSpPr>
          <p:nvPr>
            <p:ph type="pic" sz="quarter" idx="15"/>
          </p:nvPr>
        </p:nvSpPr>
        <p:spPr>
          <a:xfrm>
            <a:off x="6351533" y="1180800"/>
            <a:ext cx="5470575" cy="4914000"/>
          </a:xfrm>
        </p:spPr>
        <p:txBody>
          <a:bodyPr/>
          <a:lstStyle>
            <a:lvl1pPr algn="ctr">
              <a:defRPr/>
            </a:lvl1pPr>
          </a:lstStyle>
          <a:p>
            <a:endParaRPr lang="nl-NL"/>
          </a:p>
        </p:txBody>
      </p:sp>
      <p:grpSp>
        <p:nvGrpSpPr>
          <p:cNvPr id="11" name="Instructie Afbeelding Invoegen"/>
          <p:cNvGrpSpPr/>
          <p:nvPr userDrawn="1"/>
        </p:nvGrpSpPr>
        <p:grpSpPr>
          <a:xfrm>
            <a:off x="12442922" y="-5444"/>
            <a:ext cx="2703842" cy="6868888"/>
            <a:chOff x="12446162" y="-5444"/>
            <a:chExt cx="2704546" cy="6868888"/>
          </a:xfrm>
        </p:grpSpPr>
        <p:grpSp>
          <p:nvGrpSpPr>
            <p:cNvPr id="13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31" name="Rechthoek 67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bg2"/>
                    </a:solidFill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32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+mn-lt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33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+mn-lt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34" name="Ovaal 70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35" name="Ovaal 71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36" name="Rechte verbindingslijn 72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37" name="Rechte verbindingslijn 73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38" name="Rechte verbindingslijn 74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39" name="Icoontje afbeeldi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0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Klik met de rechter muis knop op de miniatuurweergave van de dia en </a:t>
                </a:r>
                <a:r>
                  <a:rPr lang="nl-NL" sz="1200" kern="0">
                    <a:latin typeface="+mn-lt"/>
                    <a:cs typeface="Segoe UI Light" panose="020B0502040204020203" pitchFamily="34" charset="0"/>
                  </a:rPr>
                  <a:t>kies </a:t>
                </a:r>
                <a:br>
                  <a:rPr lang="nl-NL" sz="1200" kern="0">
                    <a:latin typeface="+mn-lt"/>
                    <a:cs typeface="Segoe UI Light" panose="020B0502040204020203" pitchFamily="34" charset="0"/>
                  </a:rPr>
                </a:br>
                <a:r>
                  <a:rPr lang="nl-NL" sz="1200" b="1" kern="0">
                    <a:latin typeface="+mn-lt"/>
                    <a:cs typeface="Segoe UI Light" panose="020B0502040204020203" pitchFamily="34" charset="0"/>
                  </a:rPr>
                  <a:t>‘</a:t>
                </a:r>
                <a:r>
                  <a:rPr lang="nl-NL" sz="1200" b="1" kern="0" dirty="0">
                    <a:latin typeface="+mn-lt"/>
                    <a:cs typeface="Segoe UI Light" panose="020B0502040204020203" pitchFamily="34" charset="0"/>
                  </a:rPr>
                  <a:t>Dia herstellen’. </a:t>
                </a:r>
              </a:p>
            </p:txBody>
          </p:sp>
          <p:sp>
            <p:nvSpPr>
              <p:cNvPr id="41" name="Ovaal 77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42" name="Rechte verbindingslijn 78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43" name="Groep 79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44" name="Afgeronde rechthoek 80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 dirty="0"/>
                </a:p>
              </p:txBody>
            </p:sp>
            <p:sp>
              <p:nvSpPr>
                <p:cNvPr id="45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+mn-lt"/>
                    </a:rPr>
                    <a:t>Invoegen</a:t>
                  </a:r>
                </a:p>
              </p:txBody>
            </p:sp>
            <p:cxnSp>
              <p:nvCxnSpPr>
                <p:cNvPr id="46" name="Rechte verbindingslijn 82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Gelijkbenige driehoek 83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799" dirty="0"/>
                </a:p>
              </p:txBody>
            </p:sp>
          </p:grpSp>
        </p:grpSp>
        <p:pic>
          <p:nvPicPr>
            <p:cNvPr id="14" name="Afbeelding 5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814" y="5381177"/>
              <a:ext cx="1789560" cy="1005598"/>
            </a:xfrm>
            <a:prstGeom prst="rect">
              <a:avLst/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5" name="Groep 51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17" name="Rechthoek 53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 dirty="0"/>
              </a:p>
            </p:txBody>
          </p:sp>
          <p:grpSp>
            <p:nvGrpSpPr>
              <p:cNvPr id="18" name="Groep 54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21" name="Rechthoek 57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 dirty="0"/>
                </a:p>
              </p:txBody>
            </p:sp>
            <p:grpSp>
              <p:nvGrpSpPr>
                <p:cNvPr id="22" name="Groep 58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25" name="Afgeronde rechthoek 61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6" name="Rechthoek 62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7" name="Rechthoek 63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8" name="Rechthoek 64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9" name="Rechthoek 65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30" name="Rechthoek 66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</p:grpSp>
            <p:sp>
              <p:nvSpPr>
                <p:cNvPr id="23" name="Rechthoek 59"/>
                <p:cNvSpPr/>
                <p:nvPr/>
              </p:nvSpPr>
              <p:spPr>
                <a:xfrm>
                  <a:off x="13424745" y="6062530"/>
                  <a:ext cx="764830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/>
                    <a:t>Indeling</a:t>
                  </a:r>
                </a:p>
              </p:txBody>
            </p:sp>
            <p:sp>
              <p:nvSpPr>
                <p:cNvPr id="24" name="Gelijkbenige driehoek 60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799" dirty="0"/>
                </a:p>
              </p:txBody>
            </p:sp>
          </p:grpSp>
          <p:sp>
            <p:nvSpPr>
              <p:cNvPr id="19" name="Afgeronde rechthoek 55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</a:rPr>
                  <a:t>Dia herstellen</a:t>
                </a:r>
              </a:p>
            </p:txBody>
          </p:sp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6" name="Tekstvak 52"/>
            <p:cNvSpPr txBox="1"/>
            <p:nvPr/>
          </p:nvSpPr>
          <p:spPr>
            <a:xfrm>
              <a:off x="12508828" y="5291223"/>
              <a:ext cx="1765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nl-NL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417747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5% &amp; Afbeelding 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69891" y="1180800"/>
            <a:ext cx="3301746" cy="4914000"/>
          </a:xfrm>
        </p:spPr>
        <p:txBody>
          <a:bodyPr vert="horz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</a:t>
            </a:r>
          </a:p>
          <a:p>
            <a:pPr lvl="6"/>
            <a:r>
              <a:rPr lang="nl-NL" dirty="0"/>
              <a:t>Zeven</a:t>
            </a:r>
          </a:p>
          <a:p>
            <a:pPr lvl="7"/>
            <a:r>
              <a:rPr lang="nl-NL" dirty="0"/>
              <a:t>Acht</a:t>
            </a:r>
          </a:p>
          <a:p>
            <a:pPr lvl="8"/>
            <a:r>
              <a:rPr lang="nl-NL" dirty="0"/>
              <a:t>Negen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2B94-B060-4DB3-B183-D942086E62EF}" type="datetime2">
              <a:rPr lang="en-GB" smtClean="0"/>
              <a:t>Thursday, 26 September 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VDL Groep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Rechte verbindingslijn 7"/>
          <p:cNvCxnSpPr/>
          <p:nvPr userDrawn="1"/>
        </p:nvCxnSpPr>
        <p:spPr>
          <a:xfrm>
            <a:off x="3936322" y="1180800"/>
            <a:ext cx="0" cy="491400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Tekststijl van de subtitel bewerken</a:t>
            </a: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/>
          </p:nvPr>
        </p:nvSpPr>
        <p:spPr>
          <a:xfrm>
            <a:off x="4184519" y="1179714"/>
            <a:ext cx="7637589" cy="4914000"/>
          </a:xfrm>
        </p:spPr>
        <p:txBody>
          <a:bodyPr/>
          <a:lstStyle>
            <a:lvl1pPr algn="ctr">
              <a:defRPr/>
            </a:lvl1pPr>
          </a:lstStyle>
          <a:p>
            <a:endParaRPr lang="nl-NL"/>
          </a:p>
        </p:txBody>
      </p:sp>
      <p:grpSp>
        <p:nvGrpSpPr>
          <p:cNvPr id="11" name="Instructie Afbeelding Invoegen"/>
          <p:cNvGrpSpPr/>
          <p:nvPr userDrawn="1"/>
        </p:nvGrpSpPr>
        <p:grpSpPr>
          <a:xfrm>
            <a:off x="12442922" y="-5444"/>
            <a:ext cx="2703842" cy="6868888"/>
            <a:chOff x="12446162" y="-5444"/>
            <a:chExt cx="2704546" cy="6868888"/>
          </a:xfrm>
        </p:grpSpPr>
        <p:grpSp>
          <p:nvGrpSpPr>
            <p:cNvPr id="13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31" name="Rechthoek 67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bg2"/>
                    </a:solidFill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32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+mn-lt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33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+mn-lt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34" name="Ovaal 70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35" name="Ovaal 71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36" name="Rechte verbindingslijn 72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37" name="Rechte verbindingslijn 73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38" name="Rechte verbindingslijn 74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39" name="Icoontje afbeeldi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0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+mn-lt"/>
                    <a:cs typeface="Segoe UI Light" panose="020B0502040204020203" pitchFamily="34" charset="0"/>
                  </a:rPr>
                  <a:t>Klik met de rechter muis knop op de miniatuurweergave van de dia en </a:t>
                </a:r>
                <a:r>
                  <a:rPr lang="nl-NL" sz="1200" kern="0">
                    <a:latin typeface="+mn-lt"/>
                    <a:cs typeface="Segoe UI Light" panose="020B0502040204020203" pitchFamily="34" charset="0"/>
                  </a:rPr>
                  <a:t>kies </a:t>
                </a:r>
                <a:br>
                  <a:rPr lang="nl-NL" sz="1200" kern="0">
                    <a:latin typeface="+mn-lt"/>
                    <a:cs typeface="Segoe UI Light" panose="020B0502040204020203" pitchFamily="34" charset="0"/>
                  </a:rPr>
                </a:br>
                <a:r>
                  <a:rPr lang="nl-NL" sz="1200" b="1" kern="0">
                    <a:latin typeface="+mn-lt"/>
                    <a:cs typeface="Segoe UI Light" panose="020B0502040204020203" pitchFamily="34" charset="0"/>
                  </a:rPr>
                  <a:t>‘</a:t>
                </a:r>
                <a:r>
                  <a:rPr lang="nl-NL" sz="1200" b="1" kern="0" dirty="0">
                    <a:latin typeface="+mn-lt"/>
                    <a:cs typeface="Segoe UI Light" panose="020B0502040204020203" pitchFamily="34" charset="0"/>
                  </a:rPr>
                  <a:t>Dia herstellen’. </a:t>
                </a:r>
              </a:p>
            </p:txBody>
          </p:sp>
          <p:sp>
            <p:nvSpPr>
              <p:cNvPr id="41" name="Ovaal 77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42" name="Rechte verbindingslijn 78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43" name="Groep 79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44" name="Afgeronde rechthoek 80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 dirty="0"/>
                </a:p>
              </p:txBody>
            </p:sp>
            <p:sp>
              <p:nvSpPr>
                <p:cNvPr id="45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+mn-lt"/>
                    </a:rPr>
                    <a:t>Invoegen</a:t>
                  </a:r>
                </a:p>
              </p:txBody>
            </p:sp>
            <p:cxnSp>
              <p:nvCxnSpPr>
                <p:cNvPr id="46" name="Rechte verbindingslijn 82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Gelijkbenige driehoek 83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799" dirty="0"/>
                </a:p>
              </p:txBody>
            </p:sp>
          </p:grpSp>
        </p:grpSp>
        <p:pic>
          <p:nvPicPr>
            <p:cNvPr id="14" name="Afbeelding 5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814" y="5381177"/>
              <a:ext cx="1789560" cy="1005598"/>
            </a:xfrm>
            <a:prstGeom prst="rect">
              <a:avLst/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5" name="Groep 51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17" name="Rechthoek 53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 dirty="0"/>
              </a:p>
            </p:txBody>
          </p:sp>
          <p:grpSp>
            <p:nvGrpSpPr>
              <p:cNvPr id="18" name="Groep 54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21" name="Rechthoek 57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799" dirty="0"/>
                </a:p>
              </p:txBody>
            </p:sp>
            <p:grpSp>
              <p:nvGrpSpPr>
                <p:cNvPr id="22" name="Groep 58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25" name="Afgeronde rechthoek 61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6" name="Rechthoek 62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7" name="Rechthoek 63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8" name="Rechthoek 64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29" name="Rechthoek 65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  <p:sp>
                <p:nvSpPr>
                  <p:cNvPr id="30" name="Rechthoek 66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799" dirty="0"/>
                  </a:p>
                </p:txBody>
              </p:sp>
            </p:grpSp>
            <p:sp>
              <p:nvSpPr>
                <p:cNvPr id="23" name="Rechthoek 59"/>
                <p:cNvSpPr/>
                <p:nvPr/>
              </p:nvSpPr>
              <p:spPr>
                <a:xfrm>
                  <a:off x="13424745" y="6062530"/>
                  <a:ext cx="764830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/>
                    <a:t>Indeling</a:t>
                  </a:r>
                </a:p>
              </p:txBody>
            </p:sp>
            <p:sp>
              <p:nvSpPr>
                <p:cNvPr id="24" name="Gelijkbenige driehoek 60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799" dirty="0"/>
                </a:p>
              </p:txBody>
            </p:sp>
          </p:grpSp>
          <p:sp>
            <p:nvSpPr>
              <p:cNvPr id="19" name="Afgeronde rechthoek 55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</a:rPr>
                  <a:t>Dia herstellen</a:t>
                </a:r>
              </a:p>
            </p:txBody>
          </p:sp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6" name="Tekstvak 52"/>
            <p:cNvSpPr txBox="1"/>
            <p:nvPr/>
          </p:nvSpPr>
          <p:spPr>
            <a:xfrm>
              <a:off x="12508828" y="5291223"/>
              <a:ext cx="1765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nl-NL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198724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50% &amp; Tabel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69891" y="1180800"/>
            <a:ext cx="5468760" cy="4914000"/>
          </a:xfrm>
        </p:spPr>
        <p:txBody>
          <a:bodyPr vert="horz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</a:t>
            </a:r>
          </a:p>
          <a:p>
            <a:pPr lvl="6"/>
            <a:r>
              <a:rPr lang="nl-NL" dirty="0"/>
              <a:t>Zeven</a:t>
            </a:r>
          </a:p>
          <a:p>
            <a:pPr lvl="7"/>
            <a:r>
              <a:rPr lang="nl-NL" dirty="0"/>
              <a:t>Acht</a:t>
            </a:r>
          </a:p>
          <a:p>
            <a:pPr lvl="8"/>
            <a:r>
              <a:rPr lang="nl-NL" dirty="0"/>
              <a:t>Negen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6254-F2E0-4B5A-8963-07A16DCB025B}" type="datetime2">
              <a:rPr lang="en-GB" smtClean="0"/>
              <a:t>Thursday, 26 September 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VDL Groep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Tekststijl van de subtitel bewerken</a:t>
            </a:r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6096000" y="1180800"/>
            <a:ext cx="0" cy="491400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tabel 8"/>
          <p:cNvSpPr>
            <a:spLocks noGrp="1"/>
          </p:cNvSpPr>
          <p:nvPr>
            <p:ph type="tbl" sz="quarter" idx="16"/>
          </p:nvPr>
        </p:nvSpPr>
        <p:spPr>
          <a:xfrm>
            <a:off x="6351533" y="1180800"/>
            <a:ext cx="5470575" cy="4914000"/>
          </a:xfrm>
        </p:spPr>
        <p:txBody>
          <a:bodyPr/>
          <a:lstStyle>
            <a:lvl1pPr algn="ctr">
              <a:defRPr/>
            </a:lvl1pPr>
          </a:lstStyle>
          <a:p>
            <a:endParaRPr lang="nl-NL"/>
          </a:p>
        </p:txBody>
      </p:sp>
      <p:grpSp>
        <p:nvGrpSpPr>
          <p:cNvPr id="11" name="Groep 17"/>
          <p:cNvGrpSpPr/>
          <p:nvPr userDrawn="1"/>
        </p:nvGrpSpPr>
        <p:grpSpPr>
          <a:xfrm>
            <a:off x="12431054" y="2198"/>
            <a:ext cx="2709701" cy="3676571"/>
            <a:chOff x="12441148" y="14897"/>
            <a:chExt cx="2710407" cy="3676571"/>
          </a:xfrm>
        </p:grpSpPr>
        <p:sp>
          <p:nvSpPr>
            <p:cNvPr id="13" name="Rechthoek 18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+mn-lt"/>
                  <a:cs typeface="Segoe UI Light" panose="020B0502040204020203" pitchFamily="34" charset="0"/>
                </a:rPr>
                <a:t>Tabel INVOEGEN</a:t>
              </a:r>
            </a:p>
          </p:txBody>
        </p:sp>
        <p:sp>
          <p:nvSpPr>
            <p:cNvPr id="14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+mn-lt"/>
                  <a:cs typeface="Segoe UI Light" panose="020B0502040204020203" pitchFamily="34" charset="0"/>
                </a:rPr>
                <a:t>Indien nodig, verwijder de bestaande tabel. Klik op het pictogram om </a:t>
              </a:r>
              <a:br>
                <a:rPr lang="nl-NL" sz="1200" kern="0" noProof="0" dirty="0">
                  <a:latin typeface="+mn-lt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+mn-lt"/>
                  <a:cs typeface="Segoe UI Light" panose="020B0502040204020203" pitchFamily="34" charset="0"/>
                </a:rPr>
                <a:t>een tabel in te voegen</a:t>
              </a:r>
              <a:br>
                <a:rPr lang="nl-NL" sz="1200" kern="0" noProof="0" dirty="0">
                  <a:latin typeface="+mn-lt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+mn-lt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5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+mn-lt"/>
                  <a:cs typeface="Segoe UI Light" panose="020B0502040204020203" pitchFamily="34" charset="0"/>
                </a:rPr>
                <a:t>Selecteer de tabel die u wilt invoegen en klik op </a:t>
              </a:r>
              <a:r>
                <a:rPr lang="nl-NL" sz="1200" b="1" kern="0" noProof="0" dirty="0">
                  <a:latin typeface="+mn-lt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6" name="Ovaal 21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" name="Ovaal 22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8" name="Rechte verbindingslijn 23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9" name="Rechte verbindingslijn 24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0" name="Rechte verbindingslijn 25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1" name="Groep 26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1" name="Afgeronde rechthoek 3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 noProof="0" dirty="0">
                  <a:latin typeface="+mn-lt"/>
                </a:endParaRPr>
              </a:p>
            </p:txBody>
          </p:sp>
          <p:sp>
            <p:nvSpPr>
              <p:cNvPr id="32" name="Tekstvak 37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+mn-lt"/>
                  </a:rPr>
                  <a:t>Invoegen</a:t>
                </a:r>
              </a:p>
            </p:txBody>
          </p:sp>
          <p:cxnSp>
            <p:nvCxnSpPr>
              <p:cNvPr id="33" name="Rechte verbindingslijn 3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Gelijkbenige driehoek 3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799" noProof="0" dirty="0">
                  <a:latin typeface="+mn-lt"/>
                </a:endParaRPr>
              </a:p>
            </p:txBody>
          </p:sp>
        </p:grpSp>
        <p:grpSp>
          <p:nvGrpSpPr>
            <p:cNvPr id="22" name="Groep 27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23" name="Rechthoek 28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/>
              </a:p>
            </p:txBody>
          </p:sp>
          <p:sp>
            <p:nvSpPr>
              <p:cNvPr id="24" name="Rechthoek 29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/>
              </a:p>
            </p:txBody>
          </p:sp>
          <p:cxnSp>
            <p:nvCxnSpPr>
              <p:cNvPr id="25" name="Rechte verbindingslijn 30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31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32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33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34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hthoek 35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55101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50% &amp; Grafiek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69891" y="1180800"/>
            <a:ext cx="5468760" cy="4914000"/>
          </a:xfrm>
        </p:spPr>
        <p:txBody>
          <a:bodyPr vert="horz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</a:t>
            </a:r>
          </a:p>
          <a:p>
            <a:pPr lvl="6"/>
            <a:r>
              <a:rPr lang="nl-NL" dirty="0"/>
              <a:t>Zeven</a:t>
            </a:r>
          </a:p>
          <a:p>
            <a:pPr lvl="7"/>
            <a:r>
              <a:rPr lang="nl-NL" dirty="0"/>
              <a:t>Acht</a:t>
            </a:r>
          </a:p>
          <a:p>
            <a:pPr lvl="8"/>
            <a:r>
              <a:rPr lang="nl-NL" dirty="0"/>
              <a:t>Negen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314E-32E0-44D7-BB93-57EA089D2999}" type="datetime2">
              <a:rPr lang="en-GB" smtClean="0"/>
              <a:t>Thursday, 26 September 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VDL Groep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Tekststijl van de subtitel bewerken</a:t>
            </a:r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6096000" y="1180800"/>
            <a:ext cx="0" cy="491400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grafiek 7"/>
          <p:cNvSpPr>
            <a:spLocks noGrp="1"/>
          </p:cNvSpPr>
          <p:nvPr>
            <p:ph type="chart" sz="quarter" idx="17"/>
          </p:nvPr>
        </p:nvSpPr>
        <p:spPr>
          <a:xfrm>
            <a:off x="6351533" y="1180800"/>
            <a:ext cx="5470575" cy="4914000"/>
          </a:xfrm>
        </p:spPr>
        <p:txBody>
          <a:bodyPr/>
          <a:lstStyle>
            <a:lvl1pPr algn="ctr">
              <a:defRPr/>
            </a:lvl1pPr>
          </a:lstStyle>
          <a:p>
            <a:endParaRPr lang="nl-NL"/>
          </a:p>
        </p:txBody>
      </p:sp>
      <p:grpSp>
        <p:nvGrpSpPr>
          <p:cNvPr id="33" name="Instructie"/>
          <p:cNvGrpSpPr/>
          <p:nvPr userDrawn="1"/>
        </p:nvGrpSpPr>
        <p:grpSpPr>
          <a:xfrm>
            <a:off x="12438317" y="-654"/>
            <a:ext cx="2715632" cy="3676571"/>
            <a:chOff x="12435216" y="14897"/>
            <a:chExt cx="2716339" cy="3676571"/>
          </a:xfrm>
        </p:grpSpPr>
        <p:sp>
          <p:nvSpPr>
            <p:cNvPr id="34" name="Rechthoek 3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Grafiek INVOEGEN</a:t>
              </a:r>
            </a:p>
          </p:txBody>
        </p:sp>
        <p:sp>
          <p:nvSpPr>
            <p:cNvPr id="35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Indien nodig, verwijder de bestaande grafiek. Klik op het pictogram om </a:t>
              </a:r>
              <a:b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een grafiek in te voegen</a:t>
              </a:r>
              <a:b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l-NL" sz="1100" i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(zie onderstaand voorbeeld).</a:t>
              </a:r>
            </a:p>
          </p:txBody>
        </p:sp>
        <p:sp>
          <p:nvSpPr>
            <p:cNvPr id="36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Selecteer de afbeelding die u wilt invoegen en klik op </a:t>
              </a:r>
              <a:r>
                <a:rPr lang="nl-NL" sz="1200" b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‘Invoegen’</a:t>
              </a:r>
            </a:p>
          </p:txBody>
        </p:sp>
        <p:sp>
          <p:nvSpPr>
            <p:cNvPr id="37" name="Ovaal 3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8" name="Ovaal 40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39" name="Rechte verbindingslijn 41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40" name="Rechte verbindingslijn 42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41" name="Rechte verbindingslijn 43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42" name="Groep 4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47" name="Afgeronde rechthoek 52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kstvak 53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49" name="Rechte verbindingslijn 54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Gelijkbenige driehoek 55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ep 48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44" name="Rechthoek 49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hthoek 50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hthoek 51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77973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25%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1E2F8-A724-47F7-A172-59E1C5547EB2}" type="datetime2">
              <a:rPr lang="en-GB" smtClean="0"/>
              <a:t>Thursday, 26 September 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VDL Groep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9600" y="660444"/>
            <a:ext cx="11452800" cy="252000"/>
          </a:xfrm>
        </p:spPr>
        <p:txBody>
          <a:bodyPr lIns="0" tIns="0" rIns="0" bIns="0" anchor="b" anchorCtr="0"/>
          <a:lstStyle>
            <a:lvl1pPr marL="0" indent="0" algn="l">
              <a:buNone/>
              <a:defRPr sz="1600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Tekststijl van de subtitel bewerken</a:t>
            </a:r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6096000" y="1180800"/>
            <a:ext cx="0" cy="491400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grafiek 7"/>
          <p:cNvSpPr>
            <a:spLocks noGrp="1"/>
          </p:cNvSpPr>
          <p:nvPr>
            <p:ph type="chart" sz="quarter" idx="17"/>
          </p:nvPr>
        </p:nvSpPr>
        <p:spPr>
          <a:xfrm>
            <a:off x="6351533" y="1180800"/>
            <a:ext cx="5470575" cy="2199996"/>
          </a:xfrm>
        </p:spPr>
        <p:txBody>
          <a:bodyPr/>
          <a:lstStyle>
            <a:lvl1pPr algn="ctr">
              <a:defRPr sz="1200"/>
            </a:lvl1pPr>
          </a:lstStyle>
          <a:p>
            <a:endParaRPr lang="nl-NL" dirty="0"/>
          </a:p>
        </p:txBody>
      </p:sp>
      <p:cxnSp>
        <p:nvCxnSpPr>
          <p:cNvPr id="11" name="Rechte verbindingslijn 10"/>
          <p:cNvCxnSpPr/>
          <p:nvPr userDrawn="1"/>
        </p:nvCxnSpPr>
        <p:spPr>
          <a:xfrm flipH="1">
            <a:off x="369600" y="3633449"/>
            <a:ext cx="11452509" cy="19448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jdelijke aanduiding voor grafiek 7"/>
          <p:cNvSpPr>
            <a:spLocks noGrp="1"/>
          </p:cNvSpPr>
          <p:nvPr>
            <p:ph type="chart" sz="quarter" idx="18"/>
          </p:nvPr>
        </p:nvSpPr>
        <p:spPr>
          <a:xfrm>
            <a:off x="6351533" y="3893813"/>
            <a:ext cx="5470575" cy="2199996"/>
          </a:xfrm>
        </p:spPr>
        <p:txBody>
          <a:bodyPr/>
          <a:lstStyle>
            <a:lvl1pPr algn="ctr">
              <a:defRPr sz="1200"/>
            </a:lvl1pPr>
          </a:lstStyle>
          <a:p>
            <a:endParaRPr lang="nl-NL"/>
          </a:p>
        </p:txBody>
      </p:sp>
      <p:sp>
        <p:nvSpPr>
          <p:cNvPr id="21" name="Tijdelijke aanduiding voor grafiek 7"/>
          <p:cNvSpPr>
            <a:spLocks noGrp="1"/>
          </p:cNvSpPr>
          <p:nvPr>
            <p:ph type="chart" sz="quarter" idx="19"/>
          </p:nvPr>
        </p:nvSpPr>
        <p:spPr>
          <a:xfrm>
            <a:off x="377368" y="1180800"/>
            <a:ext cx="5470575" cy="2199996"/>
          </a:xfrm>
        </p:spPr>
        <p:txBody>
          <a:bodyPr/>
          <a:lstStyle>
            <a:lvl1pPr algn="ctr">
              <a:defRPr sz="1200"/>
            </a:lvl1pPr>
          </a:lstStyle>
          <a:p>
            <a:endParaRPr lang="nl-NL" dirty="0"/>
          </a:p>
        </p:txBody>
      </p:sp>
      <p:sp>
        <p:nvSpPr>
          <p:cNvPr id="22" name="Tijdelijke aanduiding voor grafiek 7"/>
          <p:cNvSpPr>
            <a:spLocks noGrp="1"/>
          </p:cNvSpPr>
          <p:nvPr>
            <p:ph type="chart" sz="quarter" idx="20"/>
          </p:nvPr>
        </p:nvSpPr>
        <p:spPr>
          <a:xfrm>
            <a:off x="377368" y="3893813"/>
            <a:ext cx="5470575" cy="2199996"/>
          </a:xfrm>
        </p:spPr>
        <p:txBody>
          <a:bodyPr/>
          <a:lstStyle>
            <a:lvl1pPr algn="ctr">
              <a:defRPr sz="1200"/>
            </a:lvl1pPr>
          </a:lstStyle>
          <a:p>
            <a:endParaRPr lang="nl-NL" dirty="0"/>
          </a:p>
        </p:txBody>
      </p:sp>
      <p:grpSp>
        <p:nvGrpSpPr>
          <p:cNvPr id="37" name="Instructie"/>
          <p:cNvGrpSpPr/>
          <p:nvPr userDrawn="1"/>
        </p:nvGrpSpPr>
        <p:grpSpPr>
          <a:xfrm>
            <a:off x="12438317" y="-654"/>
            <a:ext cx="2715632" cy="3676571"/>
            <a:chOff x="12435216" y="14897"/>
            <a:chExt cx="2716339" cy="3676571"/>
          </a:xfrm>
        </p:grpSpPr>
        <p:sp>
          <p:nvSpPr>
            <p:cNvPr id="38" name="Rechthoek 3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Grafiek INVOEGEN</a:t>
              </a:r>
            </a:p>
          </p:txBody>
        </p:sp>
        <p:sp>
          <p:nvSpPr>
            <p:cNvPr id="39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Indien nodig, verwijder de bestaande grafiek. Klik op het pictogram om </a:t>
              </a:r>
              <a:b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een grafiek in te voegen</a:t>
              </a:r>
              <a:b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l-NL" sz="1100" i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(zie onderstaand voorbeeld).</a:t>
              </a:r>
            </a:p>
          </p:txBody>
        </p:sp>
        <p:sp>
          <p:nvSpPr>
            <p:cNvPr id="40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Selecteer de afbeelding die u wilt invoegen en klik op </a:t>
              </a:r>
              <a:r>
                <a:rPr lang="nl-NL" sz="1200" b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‘Invoegen’</a:t>
              </a:r>
            </a:p>
          </p:txBody>
        </p:sp>
        <p:sp>
          <p:nvSpPr>
            <p:cNvPr id="41" name="Ovaal 3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Ovaal 40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43" name="Rechte verbindingslijn 41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44" name="Rechte verbindingslijn 42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45" name="Rechte verbindingslijn 43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46" name="Groep 4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51" name="Afgeronde rechthoek 52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kstvak 53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53" name="Rechte verbindingslijn 54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Gelijkbenige driehoek 55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799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ep 48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48" name="Rechthoek 49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hthoek 50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hthoek 51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24222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462"/>
            <a:ext cx="12188826" cy="6857076"/>
          </a:xfrm>
          <a:prstGeom prst="rect">
            <a:avLst/>
          </a:prstGeom>
        </p:spPr>
      </p:pic>
      <p:sp>
        <p:nvSpPr>
          <p:cNvPr id="13" name="Rechthoek 12" hidden="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‘Achtergrond opmaken’</a:t>
            </a:r>
          </a:p>
        </p:txBody>
      </p:sp>
      <p:grpSp>
        <p:nvGrpSpPr>
          <p:cNvPr id="8" name="FOOTER"/>
          <p:cNvGrpSpPr/>
          <p:nvPr userDrawn="1"/>
        </p:nvGrpSpPr>
        <p:grpSpPr>
          <a:xfrm>
            <a:off x="-4" y="6370780"/>
            <a:ext cx="12192003" cy="487220"/>
            <a:chOff x="-4" y="6370780"/>
            <a:chExt cx="12195178" cy="487220"/>
          </a:xfrm>
        </p:grpSpPr>
        <p:sp>
          <p:nvSpPr>
            <p:cNvPr id="9" name="Vrije vorm 8"/>
            <p:cNvSpPr/>
            <p:nvPr userDrawn="1"/>
          </p:nvSpPr>
          <p:spPr>
            <a:xfrm flipH="1">
              <a:off x="-2" y="6370780"/>
              <a:ext cx="12195175" cy="487220"/>
            </a:xfrm>
            <a:custGeom>
              <a:avLst/>
              <a:gdLst>
                <a:gd name="connsiteX0" fmla="*/ 958707 w 12296046"/>
                <a:gd name="connsiteY0" fmla="*/ 28 h 522388"/>
                <a:gd name="connsiteX1" fmla="*/ 1411145 w 12296046"/>
                <a:gd name="connsiteY1" fmla="*/ 26222 h 522388"/>
                <a:gd name="connsiteX2" fmla="*/ 1459143 w 12296046"/>
                <a:gd name="connsiteY2" fmla="*/ 61773 h 522388"/>
                <a:gd name="connsiteX3" fmla="*/ 1477302 w 12296046"/>
                <a:gd name="connsiteY3" fmla="*/ 82773 h 522388"/>
                <a:gd name="connsiteX4" fmla="*/ 12296046 w 12296046"/>
                <a:gd name="connsiteY4" fmla="*/ 82773 h 522388"/>
                <a:gd name="connsiteX5" fmla="*/ 12296046 w 12296046"/>
                <a:gd name="connsiteY5" fmla="*/ 522388 h 522388"/>
                <a:gd name="connsiteX6" fmla="*/ 0 w 12296046"/>
                <a:gd name="connsiteY6" fmla="*/ 522388 h 522388"/>
                <a:gd name="connsiteX7" fmla="*/ 0 w 12296046"/>
                <a:gd name="connsiteY7" fmla="*/ 82773 h 522388"/>
                <a:gd name="connsiteX8" fmla="*/ 449011 w 12296046"/>
                <a:gd name="connsiteY8" fmla="*/ 82773 h 522388"/>
                <a:gd name="connsiteX9" fmla="*/ 465343 w 12296046"/>
                <a:gd name="connsiteY9" fmla="*/ 61345 h 522388"/>
                <a:gd name="connsiteX10" fmla="*/ 508651 w 12296046"/>
                <a:gd name="connsiteY10" fmla="*/ 23840 h 522388"/>
                <a:gd name="connsiteX11" fmla="*/ 958707 w 12296046"/>
                <a:gd name="connsiteY11" fmla="*/ 28 h 52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96046" h="522388">
                  <a:moveTo>
                    <a:pt x="958707" y="28"/>
                  </a:moveTo>
                  <a:cubicBezTo>
                    <a:pt x="1116663" y="-766"/>
                    <a:pt x="1386538" y="15109"/>
                    <a:pt x="1411145" y="26222"/>
                  </a:cubicBezTo>
                  <a:cubicBezTo>
                    <a:pt x="1429600" y="34557"/>
                    <a:pt x="1442251" y="43561"/>
                    <a:pt x="1459143" y="61773"/>
                  </a:cubicBezTo>
                  <a:lnTo>
                    <a:pt x="1477302" y="82773"/>
                  </a:lnTo>
                  <a:lnTo>
                    <a:pt x="12296046" y="82773"/>
                  </a:lnTo>
                  <a:lnTo>
                    <a:pt x="12296046" y="522388"/>
                  </a:lnTo>
                  <a:lnTo>
                    <a:pt x="0" y="522388"/>
                  </a:lnTo>
                  <a:lnTo>
                    <a:pt x="0" y="82773"/>
                  </a:lnTo>
                  <a:lnTo>
                    <a:pt x="449011" y="82773"/>
                  </a:lnTo>
                  <a:lnTo>
                    <a:pt x="465343" y="61345"/>
                  </a:lnTo>
                  <a:cubicBezTo>
                    <a:pt x="480002" y="41253"/>
                    <a:pt x="485732" y="32769"/>
                    <a:pt x="508651" y="23840"/>
                  </a:cubicBezTo>
                  <a:cubicBezTo>
                    <a:pt x="539210" y="11934"/>
                    <a:pt x="800751" y="822"/>
                    <a:pt x="958707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gradFill flip="none" rotWithShape="1">
                <a:gsLst>
                  <a:gs pos="0">
                    <a:schemeClr val="bg2">
                      <a:alpha val="50000"/>
                    </a:schemeClr>
                  </a:gs>
                  <a:gs pos="100000">
                    <a:schemeClr val="bg2">
                      <a:alpha val="50000"/>
                    </a:schemeClr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nl-NL" sz="3199"/>
            </a:p>
          </p:txBody>
        </p:sp>
        <p:sp>
          <p:nvSpPr>
            <p:cNvPr id="10" name="Rechthoek 9"/>
            <p:cNvSpPr/>
            <p:nvPr userDrawn="1"/>
          </p:nvSpPr>
          <p:spPr>
            <a:xfrm flipH="1">
              <a:off x="-4" y="6455568"/>
              <a:ext cx="12195178" cy="402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3199"/>
            </a:p>
          </p:txBody>
        </p:sp>
        <p:pic>
          <p:nvPicPr>
            <p:cNvPr id="11" name="Picture 2" descr="G:\Afdelingen\Communicatie\VDL Bus &amp; Coach\Corporate Identity VBC\Huisstijl en stationery VBC\Huisstijl en stationery 2010\Logo definitief\BUS &amp; COACH\JPG\VDL_Logo_B&amp;C_4c_CMYK_small.jp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9393" y="6414640"/>
              <a:ext cx="833958" cy="352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Afbeelding 11" hidden="1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18200" y="6681788"/>
              <a:ext cx="836342" cy="8577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7735" y="5301208"/>
            <a:ext cx="11233387" cy="639612"/>
          </a:xfrm>
        </p:spPr>
        <p:txBody>
          <a:bodyPr wrap="none" anchor="b" anchorCtr="0"/>
          <a:lstStyle>
            <a:lvl1pPr algn="r" defTabSz="360255">
              <a:defRPr sz="3599" cap="none" baseline="0">
                <a:ln w="6350">
                  <a:noFill/>
                  <a:miter lim="800000"/>
                </a:ln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l-NL" dirty="0"/>
              <a:t>Bedankt voor uw aandacht!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4AB13-9BE5-4FAA-9D73-3AA9EE2C6A45}" type="datetime2">
              <a:rPr lang="en-GB" smtClean="0"/>
              <a:t>Thursday, 26 September 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VDL Groep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0D7E5-B5CE-4D31-A8AE-2C9A49DA707C}" type="slidenum">
              <a:rPr lang="nl-NL" smtClean="0"/>
              <a:t>‹nr.›</a:t>
            </a:fld>
            <a:endParaRPr lang="nl-NL"/>
          </a:p>
        </p:txBody>
      </p:sp>
      <p:grpSp>
        <p:nvGrpSpPr>
          <p:cNvPr id="14" name="Instructie Tekst"/>
          <p:cNvGrpSpPr/>
          <p:nvPr userDrawn="1"/>
        </p:nvGrpSpPr>
        <p:grpSpPr>
          <a:xfrm>
            <a:off x="-2958662" y="-5444"/>
            <a:ext cx="2863586" cy="5882716"/>
            <a:chOff x="-2959433" y="-5444"/>
            <a:chExt cx="2864332" cy="5882716"/>
          </a:xfrm>
        </p:grpSpPr>
        <p:sp>
          <p:nvSpPr>
            <p:cNvPr id="15" name="Rechthoek 60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6" name="Ovaal 62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" name="Ovaal 63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" name="Ovaal 6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" name="Ovaal 6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0" name="Textfield placeholder"/>
            <p:cNvSpPr txBox="1">
              <a:spLocks/>
            </p:cNvSpPr>
            <p:nvPr userDrawn="1"/>
          </p:nvSpPr>
          <p:spPr>
            <a:xfrm>
              <a:off x="-2571950" y="2033600"/>
              <a:ext cx="2476849" cy="384367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600" b="1" kern="1200" spc="50" baseline="0" noProof="0" dirty="0">
                  <a:ln w="3175">
                    <a:noFill/>
                    <a:miter lim="800000"/>
                  </a:ln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Platte tekst</a:t>
              </a:r>
            </a:p>
            <a:p>
              <a:pPr marL="0" marR="0" lvl="1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Tweede niveau</a:t>
              </a:r>
            </a:p>
            <a:p>
              <a:pPr marL="180921" marR="0" lvl="2" indent="-180921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Derde niveau</a:t>
              </a:r>
            </a:p>
            <a:p>
              <a:pPr marL="0" marR="0" lvl="3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0" kern="1200" spc="30" baseline="0" noProof="0" dirty="0">
                  <a:solidFill>
                    <a:schemeClr val="bg1"/>
                  </a:solidFill>
                  <a:effectLst>
                    <a:outerShdw blurRad="190500" dist="38100" algn="tl">
                      <a:srgbClr val="000000">
                        <a:alpha val="1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Vierde niveau</a:t>
              </a:r>
            </a:p>
            <a:p>
              <a:pPr marL="266620" marR="0" lvl="4" indent="-26662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85000"/>
                <a:buFont typeface="+mj-lt"/>
                <a:buAutoNum type="arabicPeriod"/>
                <a:tabLst/>
                <a:defRPr/>
              </a:pPr>
              <a:r>
                <a:rPr lang="nl-NL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Vijfde niveau</a:t>
              </a:r>
            </a:p>
            <a:p>
              <a:pPr marL="449128" marR="0" lvl="5" indent="-182508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cap="none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Zes</a:t>
              </a:r>
            </a:p>
            <a:p>
              <a:pPr marL="449128" marR="0" lvl="6" indent="-182508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+mj-lt"/>
                <a:buAutoNum type="alphaLcPeriod"/>
                <a:tabLst/>
                <a:defRPr/>
              </a:pPr>
              <a:r>
                <a:rPr lang="nl-NL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Zeven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i="0" kern="1200" noProof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Acht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r>
                <a:rPr lang="nl-NL" sz="1600" b="1" kern="1200" spc="50" baseline="0" noProof="0" dirty="0">
                  <a:ln w="3175">
                    <a:noFill/>
                    <a:miter lim="800000"/>
                  </a:ln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Negen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endParaRPr lang="en-GB" sz="1200" i="0" kern="1200" noProof="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1" name="Rechte verbindingslijn 71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</a:ln>
            <a:effectLst/>
          </p:spPr>
        </p:cxnSp>
        <p:cxnSp>
          <p:nvCxnSpPr>
            <p:cNvPr id="22" name="Rechte verbindingslijn 72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</a:ln>
            <a:effectLst/>
          </p:spPr>
        </p:cxnSp>
        <p:cxnSp>
          <p:nvCxnSpPr>
            <p:cNvPr id="23" name="Rechte verbindingslijn 73"/>
            <p:cNvCxnSpPr/>
            <p:nvPr userDrawn="1"/>
          </p:nvCxnSpPr>
          <p:spPr>
            <a:xfrm>
              <a:off x="-2959100" y="5661248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</a:ln>
            <a:effectLst/>
          </p:spPr>
        </p:cxnSp>
        <p:grpSp>
          <p:nvGrpSpPr>
            <p:cNvPr id="24" name="Groep 74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71" name="Afgeronde rechthoek 17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2" name="Groep 17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3" name="Rechthoek 17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4" name="Rechthoek 17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17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17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17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17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9" name="Rechthoek 17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18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18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18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Vrije vorm 18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75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49" name="Rechthoek 100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52" name="Groep 103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66" name="Rechthoek 117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7" name="Rechthoek 118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8" name="Rechthoek 119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9" name="Rechthoek 120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0" name="Rechthoek 17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53" name="Groep 104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54" name="Groep 105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1" name="Rechthoek 112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2" name="Rechthoek 113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3" name="Rechthoek 114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4" name="Rechthoek 115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116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55" name="Groep 106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56" name="Rechthoek 107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7" name="Rechthoek 108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8" name="Rechthoek 109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9" name="Rechthoek 110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0" name="Rechthoek 111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6" name="Groep 76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36" name="Afgeronde rechthoek 87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7" name="Groep 88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38" name="Rechthoek 89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9" name="Rechthoek 90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0" name="Rechthoek 91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1" name="Rechthoek 92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2" name="Rechthoek 93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3" name="Rechthoek 94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4" name="Rechthoek 95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5" name="Rechthoek 96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" name="Rechthoek 97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98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Vrije vorm 99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7" name="Rechte verbindingslijn 77"/>
            <p:cNvCxnSpPr>
              <a:stCxn id="51" idx="2"/>
              <a:endCxn id="36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28" name="Rechte verbindingslijn 78"/>
            <p:cNvCxnSpPr>
              <a:endCxn id="71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29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30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31" name="Ovaal 81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5</a:t>
              </a:r>
            </a:p>
          </p:txBody>
        </p:sp>
        <p:grpSp>
          <p:nvGrpSpPr>
            <p:cNvPr id="32" name="Groep 83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34" name="Afgeronde rechthoek 85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35" name="Vrije vorm 86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33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24987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55370-3974-4F39-86FB-34DD1C4D8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AA61184-897C-4165-B446-7772C0189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D363F1-DE25-4A38-8011-D72E5E3F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5E809-F750-485E-B119-D7F9478E1992}" type="datetime2">
              <a:rPr lang="en-GB" smtClean="0"/>
              <a:t>Thursday, 26 September 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F85381-4A20-4CB0-9E7D-41F4C139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VDL Groep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13B692-C4C4-4D10-9090-7040D3D0E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C547-8AF9-45A7-891A-D41BF641A9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351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8592000" y="-2"/>
            <a:ext cx="3600000" cy="6305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an image</a:t>
            </a:r>
          </a:p>
          <a:p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 + IMAGE (S)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BCAFD4-D1DB-4D37-B92D-CEB3410B6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4" y="660534"/>
            <a:ext cx="7351047" cy="272814"/>
          </a:xfrm>
        </p:spPr>
        <p:txBody>
          <a:bodyPr/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46F0628-601B-40DA-8A0E-7E16F3F993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725" y="1665289"/>
            <a:ext cx="7351046" cy="4160836"/>
          </a:xfrm>
        </p:spPr>
        <p:txBody>
          <a:bodyPr/>
          <a:lstStyle>
            <a:lvl6pPr>
              <a:defRPr>
                <a:solidFill>
                  <a:schemeClr val="accent4"/>
                </a:solidFill>
              </a:defRPr>
            </a:lvl6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385" name="Tijdelijke aanduiding voor dianummer 5">
            <a:extLst>
              <a:ext uri="{FF2B5EF4-FFF2-40B4-BE49-F238E27FC236}">
                <a16:creationId xmlns:a16="http://schemas.microsoft.com/office/drawing/2014/main" id="{7B8BBB29-284A-8F4E-9D23-3C7131B3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1767" y="6492993"/>
            <a:ext cx="310271" cy="180000"/>
          </a:xfrm>
        </p:spPr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" name="Subtitel Tekst">
            <a:extLst>
              <a:ext uri="{FF2B5EF4-FFF2-40B4-BE49-F238E27FC236}">
                <a16:creationId xmlns:a16="http://schemas.microsoft.com/office/drawing/2014/main" id="{550BB4F8-22F3-49D4-AF64-4FF7FCFC9D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1137600"/>
            <a:ext cx="7351046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8245588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D4AD-BAEB-4107-B2EB-11AE71202D57}" type="datetime2">
              <a:rPr lang="en-GB" smtClean="0">
                <a:solidFill>
                  <a:prstClr val="white">
                    <a:lumMod val="50000"/>
                  </a:prstClr>
                </a:solidFill>
              </a:rPr>
              <a:t>Thursday, 26 September 2024</a:t>
            </a:fld>
            <a:endParaRPr lang="nl-NL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white">
                    <a:lumMod val="50000"/>
                  </a:prstClr>
                </a:solidFill>
              </a:rPr>
              <a:t>VDL Groep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nl-NL" smtClean="0">
                <a:solidFill>
                  <a:prstClr val="white">
                    <a:lumMod val="50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9867901" y="-2794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1200" cap="all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8x image</a:t>
            </a:r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369697" y="743900"/>
            <a:ext cx="11455783" cy="252000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buNone/>
              <a:defRPr sz="1799" b="0">
                <a:ln w="1905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24" name="Tijdelijke aanduiding voor afbeelding 23"/>
          <p:cNvSpPr>
            <a:spLocks noGrp="1"/>
          </p:cNvSpPr>
          <p:nvPr>
            <p:ph type="pic" sz="quarter" idx="15" hasCustomPrompt="1"/>
          </p:nvPr>
        </p:nvSpPr>
        <p:spPr>
          <a:xfrm>
            <a:off x="366140" y="1179862"/>
            <a:ext cx="2720414" cy="22213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ctr" rotWithShape="0">
              <a:srgbClr val="000000">
                <a:alpha val="20000"/>
              </a:srgbClr>
            </a:outerShdw>
          </a:effectLst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300000"/>
              </a:lnSpc>
              <a:buNone/>
              <a:defRPr sz="1200"/>
            </a:lvl1pPr>
          </a:lstStyle>
          <a:p>
            <a:r>
              <a:rPr lang="nl-NL" dirty="0"/>
              <a:t>Klik op het icoon om </a:t>
            </a:r>
            <a:br>
              <a:rPr lang="nl-NL" dirty="0"/>
            </a:br>
            <a:r>
              <a:rPr lang="nl-NL" dirty="0"/>
              <a:t>een afbeelding toe te voegen</a:t>
            </a:r>
          </a:p>
        </p:txBody>
      </p:sp>
      <p:sp>
        <p:nvSpPr>
          <p:cNvPr id="26" name="Tijdelijke aanduiding voor afbeelding 25"/>
          <p:cNvSpPr>
            <a:spLocks noGrp="1"/>
          </p:cNvSpPr>
          <p:nvPr>
            <p:ph type="pic" sz="quarter" idx="16" hasCustomPrompt="1"/>
          </p:nvPr>
        </p:nvSpPr>
        <p:spPr>
          <a:xfrm>
            <a:off x="366140" y="3603747"/>
            <a:ext cx="2720414" cy="22213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ctr" rotWithShape="0">
              <a:srgbClr val="000000">
                <a:alpha val="20000"/>
              </a:srgbClr>
            </a:outerShdw>
          </a:effectLst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300000"/>
              </a:lnSpc>
              <a:buNone/>
              <a:defRPr sz="1200"/>
            </a:lvl1pPr>
          </a:lstStyle>
          <a:p>
            <a:r>
              <a:rPr lang="nl-NL" dirty="0"/>
              <a:t>Klik op het icoon om </a:t>
            </a:r>
            <a:br>
              <a:rPr lang="nl-NL" dirty="0"/>
            </a:br>
            <a:r>
              <a:rPr lang="nl-NL" dirty="0"/>
              <a:t>een afbeelding toe te voegen</a:t>
            </a:r>
          </a:p>
        </p:txBody>
      </p:sp>
      <p:sp>
        <p:nvSpPr>
          <p:cNvPr id="31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66139" y="2801259"/>
            <a:ext cx="2720010" cy="599909"/>
          </a:xfrm>
          <a:solidFill>
            <a:schemeClr val="tx2">
              <a:lumMod val="90000"/>
              <a:lumOff val="10000"/>
              <a:alpha val="90000"/>
            </a:schemeClr>
          </a:solidFill>
        </p:spPr>
        <p:txBody>
          <a:bodyPr vert="horz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Typ hier uw tekst</a:t>
            </a:r>
          </a:p>
        </p:txBody>
      </p:sp>
      <p:sp>
        <p:nvSpPr>
          <p:cNvPr id="34" name="Tijdelijke aanduiding voor verticale tekst 2"/>
          <p:cNvSpPr>
            <a:spLocks noGrp="1"/>
          </p:cNvSpPr>
          <p:nvPr>
            <p:ph type="body" orient="vert" idx="23" hasCustomPrompt="1"/>
          </p:nvPr>
        </p:nvSpPr>
        <p:spPr>
          <a:xfrm>
            <a:off x="366139" y="5225144"/>
            <a:ext cx="2720010" cy="599909"/>
          </a:xfrm>
          <a:solidFill>
            <a:schemeClr val="tx2">
              <a:lumMod val="90000"/>
              <a:lumOff val="10000"/>
              <a:alpha val="90000"/>
            </a:schemeClr>
          </a:solidFill>
        </p:spPr>
        <p:txBody>
          <a:bodyPr vert="horz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Typ hier uw tekst</a:t>
            </a:r>
          </a:p>
        </p:txBody>
      </p:sp>
      <p:sp>
        <p:nvSpPr>
          <p:cNvPr id="40" name="Tijdelijke aanduiding voor afbeelding 39"/>
          <p:cNvSpPr>
            <a:spLocks noGrp="1"/>
          </p:cNvSpPr>
          <p:nvPr>
            <p:ph type="pic" sz="quarter" idx="24" hasCustomPrompt="1"/>
          </p:nvPr>
        </p:nvSpPr>
        <p:spPr>
          <a:xfrm>
            <a:off x="3279115" y="1179862"/>
            <a:ext cx="2720414" cy="22213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ctr" rotWithShape="0">
              <a:srgbClr val="000000">
                <a:alpha val="20000"/>
              </a:srgbClr>
            </a:outerShdw>
          </a:effectLst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300000"/>
              </a:lnSpc>
              <a:buNone/>
              <a:defRPr sz="1200"/>
            </a:lvl1pPr>
          </a:lstStyle>
          <a:p>
            <a:r>
              <a:rPr lang="nl-NL" dirty="0"/>
              <a:t>Klik op het icoon om </a:t>
            </a:r>
            <a:br>
              <a:rPr lang="nl-NL" dirty="0"/>
            </a:br>
            <a:r>
              <a:rPr lang="nl-NL" dirty="0"/>
              <a:t>een afbeelding toe te voegen</a:t>
            </a:r>
          </a:p>
        </p:txBody>
      </p:sp>
      <p:sp>
        <p:nvSpPr>
          <p:cNvPr id="41" name="Tijdelijke aanduiding voor afbeelding 40"/>
          <p:cNvSpPr>
            <a:spLocks noGrp="1"/>
          </p:cNvSpPr>
          <p:nvPr>
            <p:ph type="pic" sz="quarter" idx="25" hasCustomPrompt="1"/>
          </p:nvPr>
        </p:nvSpPr>
        <p:spPr>
          <a:xfrm>
            <a:off x="3279115" y="3603747"/>
            <a:ext cx="2720414" cy="22213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ctr" rotWithShape="0">
              <a:srgbClr val="000000">
                <a:alpha val="20000"/>
              </a:srgbClr>
            </a:outerShdw>
          </a:effectLst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300000"/>
              </a:lnSpc>
              <a:buNone/>
              <a:defRPr sz="1200"/>
            </a:lvl1pPr>
          </a:lstStyle>
          <a:p>
            <a:r>
              <a:rPr lang="nl-NL" dirty="0"/>
              <a:t>Klik op het icoon om </a:t>
            </a:r>
            <a:br>
              <a:rPr lang="nl-NL" dirty="0"/>
            </a:br>
            <a:r>
              <a:rPr lang="nl-NL" dirty="0"/>
              <a:t>een afbeelding toe te voegen</a:t>
            </a:r>
          </a:p>
        </p:txBody>
      </p:sp>
      <p:sp>
        <p:nvSpPr>
          <p:cNvPr id="42" name="Tijdelijke aanduiding voor verticale tekst 2"/>
          <p:cNvSpPr>
            <a:spLocks noGrp="1"/>
          </p:cNvSpPr>
          <p:nvPr>
            <p:ph type="body" orient="vert" idx="26" hasCustomPrompt="1"/>
          </p:nvPr>
        </p:nvSpPr>
        <p:spPr>
          <a:xfrm>
            <a:off x="3279249" y="2801259"/>
            <a:ext cx="2720010" cy="599909"/>
          </a:xfrm>
          <a:solidFill>
            <a:schemeClr val="tx2">
              <a:lumMod val="90000"/>
              <a:lumOff val="10000"/>
              <a:alpha val="90000"/>
            </a:schemeClr>
          </a:solidFill>
        </p:spPr>
        <p:txBody>
          <a:bodyPr vert="horz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Typ hier uw tekst</a:t>
            </a:r>
          </a:p>
        </p:txBody>
      </p:sp>
      <p:sp>
        <p:nvSpPr>
          <p:cNvPr id="43" name="Tijdelijke aanduiding voor verticale tekst 2"/>
          <p:cNvSpPr>
            <a:spLocks noGrp="1"/>
          </p:cNvSpPr>
          <p:nvPr>
            <p:ph type="body" orient="vert" idx="27" hasCustomPrompt="1"/>
          </p:nvPr>
        </p:nvSpPr>
        <p:spPr>
          <a:xfrm>
            <a:off x="3279115" y="5225144"/>
            <a:ext cx="2720010" cy="599909"/>
          </a:xfrm>
          <a:solidFill>
            <a:schemeClr val="tx2">
              <a:lumMod val="90000"/>
              <a:lumOff val="10000"/>
              <a:alpha val="90000"/>
            </a:schemeClr>
          </a:solidFill>
        </p:spPr>
        <p:txBody>
          <a:bodyPr vert="horz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Typ hier uw tekst</a:t>
            </a:r>
          </a:p>
        </p:txBody>
      </p:sp>
      <p:sp>
        <p:nvSpPr>
          <p:cNvPr id="44" name="Tijdelijke aanduiding voor afbeelding 43"/>
          <p:cNvSpPr>
            <a:spLocks noGrp="1"/>
          </p:cNvSpPr>
          <p:nvPr>
            <p:ph type="pic" sz="quarter" idx="28" hasCustomPrompt="1"/>
          </p:nvPr>
        </p:nvSpPr>
        <p:spPr>
          <a:xfrm>
            <a:off x="6192090" y="1179862"/>
            <a:ext cx="2720414" cy="22213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ctr" rotWithShape="0">
              <a:srgbClr val="000000">
                <a:alpha val="20000"/>
              </a:srgbClr>
            </a:outerShdw>
          </a:effectLst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300000"/>
              </a:lnSpc>
              <a:buNone/>
              <a:defRPr sz="1200"/>
            </a:lvl1pPr>
          </a:lstStyle>
          <a:p>
            <a:r>
              <a:rPr lang="nl-NL" dirty="0"/>
              <a:t>Klik op het icoon om </a:t>
            </a:r>
            <a:br>
              <a:rPr lang="nl-NL" dirty="0"/>
            </a:br>
            <a:r>
              <a:rPr lang="nl-NL" dirty="0"/>
              <a:t>een afbeelding toe te voegen</a:t>
            </a:r>
          </a:p>
        </p:txBody>
      </p:sp>
      <p:sp>
        <p:nvSpPr>
          <p:cNvPr id="45" name="Tijdelijke aanduiding voor afbeelding 44"/>
          <p:cNvSpPr>
            <a:spLocks noGrp="1"/>
          </p:cNvSpPr>
          <p:nvPr>
            <p:ph type="pic" sz="quarter" idx="29" hasCustomPrompt="1"/>
          </p:nvPr>
        </p:nvSpPr>
        <p:spPr>
          <a:xfrm>
            <a:off x="6191955" y="3603747"/>
            <a:ext cx="2720414" cy="22213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ctr" rotWithShape="0">
              <a:srgbClr val="000000">
                <a:alpha val="20000"/>
              </a:srgbClr>
            </a:outerShdw>
          </a:effectLst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300000"/>
              </a:lnSpc>
              <a:buNone/>
              <a:defRPr sz="1200"/>
            </a:lvl1pPr>
          </a:lstStyle>
          <a:p>
            <a:r>
              <a:rPr lang="nl-NL" dirty="0"/>
              <a:t>Klik op het icoon om </a:t>
            </a:r>
            <a:br>
              <a:rPr lang="nl-NL" dirty="0"/>
            </a:br>
            <a:r>
              <a:rPr lang="nl-NL" dirty="0"/>
              <a:t>een afbeelding toe te voegen</a:t>
            </a:r>
          </a:p>
        </p:txBody>
      </p:sp>
      <p:sp>
        <p:nvSpPr>
          <p:cNvPr id="46" name="Tijdelijke aanduiding voor verticale tekst 2"/>
          <p:cNvSpPr>
            <a:spLocks noGrp="1"/>
          </p:cNvSpPr>
          <p:nvPr>
            <p:ph type="body" orient="vert" idx="30" hasCustomPrompt="1"/>
          </p:nvPr>
        </p:nvSpPr>
        <p:spPr>
          <a:xfrm>
            <a:off x="6192359" y="2801259"/>
            <a:ext cx="2720010" cy="599909"/>
          </a:xfrm>
          <a:solidFill>
            <a:schemeClr val="tx2">
              <a:lumMod val="90000"/>
              <a:lumOff val="10000"/>
              <a:alpha val="90000"/>
            </a:schemeClr>
          </a:solidFill>
        </p:spPr>
        <p:txBody>
          <a:bodyPr vert="horz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Typ hier uw tekst</a:t>
            </a:r>
          </a:p>
        </p:txBody>
      </p:sp>
      <p:sp>
        <p:nvSpPr>
          <p:cNvPr id="47" name="Tijdelijke aanduiding voor verticale tekst 2"/>
          <p:cNvSpPr>
            <a:spLocks noGrp="1"/>
          </p:cNvSpPr>
          <p:nvPr>
            <p:ph type="body" orient="vert" idx="31" hasCustomPrompt="1"/>
          </p:nvPr>
        </p:nvSpPr>
        <p:spPr>
          <a:xfrm>
            <a:off x="6192359" y="5225144"/>
            <a:ext cx="2720010" cy="599909"/>
          </a:xfrm>
          <a:solidFill>
            <a:schemeClr val="tx2">
              <a:lumMod val="90000"/>
              <a:lumOff val="10000"/>
              <a:alpha val="90000"/>
            </a:schemeClr>
          </a:solidFill>
        </p:spPr>
        <p:txBody>
          <a:bodyPr vert="horz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Typ hier uw tekst</a:t>
            </a:r>
          </a:p>
        </p:txBody>
      </p:sp>
      <p:sp>
        <p:nvSpPr>
          <p:cNvPr id="48" name="Tijdelijke aanduiding voor afbeelding 47"/>
          <p:cNvSpPr>
            <a:spLocks noGrp="1"/>
          </p:cNvSpPr>
          <p:nvPr>
            <p:ph type="pic" sz="quarter" idx="32" hasCustomPrompt="1"/>
          </p:nvPr>
        </p:nvSpPr>
        <p:spPr>
          <a:xfrm>
            <a:off x="9105065" y="1179862"/>
            <a:ext cx="2720414" cy="22213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ctr" rotWithShape="0">
              <a:srgbClr val="000000">
                <a:alpha val="20000"/>
              </a:srgbClr>
            </a:outerShdw>
          </a:effectLst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300000"/>
              </a:lnSpc>
              <a:buNone/>
              <a:defRPr sz="1200"/>
            </a:lvl1pPr>
          </a:lstStyle>
          <a:p>
            <a:r>
              <a:rPr lang="nl-NL" dirty="0"/>
              <a:t>Klik op het icoon om </a:t>
            </a:r>
            <a:br>
              <a:rPr lang="nl-NL" dirty="0"/>
            </a:br>
            <a:r>
              <a:rPr lang="nl-NL" dirty="0"/>
              <a:t>een afbeelding toe te voegen</a:t>
            </a:r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33" hasCustomPrompt="1"/>
          </p:nvPr>
        </p:nvSpPr>
        <p:spPr>
          <a:xfrm>
            <a:off x="9105065" y="3603747"/>
            <a:ext cx="2720414" cy="22213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ctr" rotWithShape="0">
              <a:srgbClr val="000000">
                <a:alpha val="20000"/>
              </a:srgbClr>
            </a:outerShdw>
          </a:effectLst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300000"/>
              </a:lnSpc>
              <a:buNone/>
              <a:defRPr sz="1200"/>
            </a:lvl1pPr>
          </a:lstStyle>
          <a:p>
            <a:r>
              <a:rPr lang="nl-NL" dirty="0"/>
              <a:t>Klik op het icoon om </a:t>
            </a:r>
            <a:br>
              <a:rPr lang="nl-NL" dirty="0"/>
            </a:br>
            <a:r>
              <a:rPr lang="nl-NL" dirty="0"/>
              <a:t>een afbeelding toe te voegen</a:t>
            </a:r>
          </a:p>
        </p:txBody>
      </p:sp>
      <p:sp>
        <p:nvSpPr>
          <p:cNvPr id="50" name="Tijdelijke aanduiding voor verticale tekst 2"/>
          <p:cNvSpPr>
            <a:spLocks noGrp="1"/>
          </p:cNvSpPr>
          <p:nvPr>
            <p:ph type="body" orient="vert" idx="34" hasCustomPrompt="1"/>
          </p:nvPr>
        </p:nvSpPr>
        <p:spPr>
          <a:xfrm>
            <a:off x="9105469" y="2801259"/>
            <a:ext cx="2720010" cy="599909"/>
          </a:xfrm>
          <a:solidFill>
            <a:schemeClr val="tx2">
              <a:lumMod val="90000"/>
              <a:lumOff val="10000"/>
              <a:alpha val="90000"/>
            </a:schemeClr>
          </a:solidFill>
        </p:spPr>
        <p:txBody>
          <a:bodyPr vert="horz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Typ hier uw tekst</a:t>
            </a:r>
          </a:p>
        </p:txBody>
      </p:sp>
      <p:sp>
        <p:nvSpPr>
          <p:cNvPr id="51" name="Tijdelijke aanduiding voor verticale tekst 2"/>
          <p:cNvSpPr>
            <a:spLocks noGrp="1"/>
          </p:cNvSpPr>
          <p:nvPr>
            <p:ph type="body" orient="vert" idx="35" hasCustomPrompt="1"/>
          </p:nvPr>
        </p:nvSpPr>
        <p:spPr>
          <a:xfrm>
            <a:off x="9105469" y="5225144"/>
            <a:ext cx="2720010" cy="599909"/>
          </a:xfrm>
          <a:solidFill>
            <a:schemeClr val="tx2">
              <a:lumMod val="90000"/>
              <a:lumOff val="10000"/>
              <a:alpha val="90000"/>
            </a:schemeClr>
          </a:solidFill>
        </p:spPr>
        <p:txBody>
          <a:bodyPr vert="horz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Typ hier uw tekst</a:t>
            </a:r>
          </a:p>
        </p:txBody>
      </p:sp>
      <p:grpSp>
        <p:nvGrpSpPr>
          <p:cNvPr id="53" name="Groep 52"/>
          <p:cNvGrpSpPr/>
          <p:nvPr/>
        </p:nvGrpSpPr>
        <p:grpSpPr>
          <a:xfrm>
            <a:off x="12391603" y="-17883"/>
            <a:ext cx="3183678" cy="5210064"/>
            <a:chOff x="12391603" y="-17883"/>
            <a:chExt cx="3183678" cy="5210064"/>
          </a:xfrm>
        </p:grpSpPr>
        <p:pic>
          <p:nvPicPr>
            <p:cNvPr id="54" name="Afbeelding 5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0419" y="3229990"/>
              <a:ext cx="1639482" cy="815703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grpSp>
          <p:nvGrpSpPr>
            <p:cNvPr id="55" name="Instructie"/>
            <p:cNvGrpSpPr/>
            <p:nvPr userDrawn="1"/>
          </p:nvGrpSpPr>
          <p:grpSpPr>
            <a:xfrm>
              <a:off x="12391603" y="-17883"/>
              <a:ext cx="3183678" cy="4334466"/>
              <a:chOff x="12391603" y="-17883"/>
              <a:chExt cx="3183678" cy="4334466"/>
            </a:xfrm>
          </p:grpSpPr>
          <p:sp>
            <p:nvSpPr>
              <p:cNvPr id="60" name="Rechthoek 59"/>
              <p:cNvSpPr/>
              <p:nvPr userDrawn="1"/>
            </p:nvSpPr>
            <p:spPr>
              <a:xfrm>
                <a:off x="12397264" y="-17883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00" kern="0" cap="all" dirty="0">
                    <a:solidFill>
                      <a:srgbClr val="002C51"/>
                    </a:solidFill>
                    <a:latin typeface="Gill Sans MT"/>
                  </a:rPr>
                  <a:t>Inserting an image</a:t>
                </a:r>
              </a:p>
            </p:txBody>
          </p:sp>
          <p:sp>
            <p:nvSpPr>
              <p:cNvPr id="61" name="Ovaal 60"/>
              <p:cNvSpPr/>
              <p:nvPr userDrawn="1"/>
            </p:nvSpPr>
            <p:spPr>
              <a:xfrm>
                <a:off x="12391603" y="348607"/>
                <a:ext cx="260914" cy="259683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100" b="0" kern="0" dirty="0">
                    <a:solidFill>
                      <a:prstClr val="white"/>
                    </a:solidFill>
                    <a:latin typeface="Arial"/>
                  </a:rPr>
                  <a:t>1</a:t>
                </a:r>
              </a:p>
            </p:txBody>
          </p:sp>
          <p:cxnSp>
            <p:nvCxnSpPr>
              <p:cNvPr id="62" name="Rechte verbindingslijn 61"/>
              <p:cNvCxnSpPr>
                <a:cxnSpLocks/>
              </p:cNvCxnSpPr>
              <p:nvPr userDrawn="1"/>
            </p:nvCxnSpPr>
            <p:spPr>
              <a:xfrm>
                <a:off x="12397263" y="223752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63" name="Rechte verbindingslijn 62"/>
              <p:cNvCxnSpPr>
                <a:cxnSpLocks/>
              </p:cNvCxnSpPr>
              <p:nvPr userDrawn="1"/>
            </p:nvCxnSpPr>
            <p:spPr>
              <a:xfrm>
                <a:off x="12397263" y="1560050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sp>
            <p:nvSpPr>
              <p:cNvPr id="64" name="Rechthoek 63"/>
              <p:cNvSpPr/>
              <p:nvPr userDrawn="1"/>
            </p:nvSpPr>
            <p:spPr>
              <a:xfrm>
                <a:off x="12757284" y="414669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39200"/>
                  </a:buClr>
                  <a:buFont typeface="Arial" panose="020B0604020202020204" pitchFamily="34" charset="0"/>
                  <a:buNone/>
                  <a:defRPr/>
                </a:pPr>
                <a:r>
                  <a:rPr lang="en-GB" sz="1100" b="0" kern="0">
                    <a:solidFill>
                      <a:srgbClr val="000000"/>
                    </a:solidFill>
                    <a:latin typeface="Arial"/>
                  </a:rPr>
                  <a:t>If necessary, </a:t>
                </a:r>
                <a:r>
                  <a:rPr lang="en-GB" sz="1100" b="0" kern="0" dirty="0">
                    <a:solidFill>
                      <a:srgbClr val="000000"/>
                    </a:solidFill>
                    <a:latin typeface="Arial"/>
                  </a:rPr>
                  <a:t>delete the existing image. Click the icon to insert a new image.</a:t>
                </a:r>
                <a:br>
                  <a:rPr sz="1799" b="0" dirty="0">
                    <a:solidFill>
                      <a:prstClr val="black"/>
                    </a:solidFill>
                    <a:latin typeface="Arial"/>
                  </a:rPr>
                </a:br>
                <a:r>
                  <a:rPr lang="en-GB" sz="1100" b="0" i="1" kern="0" dirty="0">
                    <a:solidFill>
                      <a:srgbClr val="000000"/>
                    </a:solidFill>
                    <a:latin typeface="Arial"/>
                  </a:rPr>
                  <a:t>(see the example below).</a:t>
                </a:r>
                <a:endParaRPr lang="en-GB" sz="1100" b="0" kern="0" dirty="0">
                  <a:solidFill>
                    <a:srgbClr val="000000"/>
                  </a:solidFill>
                  <a:latin typeface="Arial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65" name="Rechte verbindingslijn 64"/>
              <p:cNvCxnSpPr>
                <a:cxnSpLocks/>
              </p:cNvCxnSpPr>
              <p:nvPr userDrawn="1"/>
            </p:nvCxnSpPr>
            <p:spPr>
              <a:xfrm>
                <a:off x="12397263" y="431658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sp>
            <p:nvSpPr>
              <p:cNvPr id="66" name="Ovaal 65"/>
              <p:cNvSpPr/>
              <p:nvPr userDrawn="1"/>
            </p:nvSpPr>
            <p:spPr>
              <a:xfrm>
                <a:off x="12391603" y="1688515"/>
                <a:ext cx="260914" cy="259683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100" b="0" kern="0" dirty="0">
                    <a:solidFill>
                      <a:prstClr val="white"/>
                    </a:solidFill>
                    <a:latin typeface="Arial"/>
                  </a:rPr>
                  <a:t>2</a:t>
                </a:r>
              </a:p>
            </p:txBody>
          </p:sp>
          <p:sp>
            <p:nvSpPr>
              <p:cNvPr id="67" name="Rechthoek 66"/>
              <p:cNvSpPr/>
              <p:nvPr userDrawn="1"/>
            </p:nvSpPr>
            <p:spPr>
              <a:xfrm>
                <a:off x="12757284" y="1754578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39200"/>
                  </a:buClr>
                  <a:buFont typeface="Arial" panose="020B0604020202020204" pitchFamily="34" charset="0"/>
                  <a:buNone/>
                  <a:defRPr/>
                </a:pPr>
                <a:r>
                  <a:rPr lang="en-GB" sz="1100" b="0" kern="0" dirty="0">
                    <a:solidFill>
                      <a:srgbClr val="000000"/>
                    </a:solidFill>
                    <a:latin typeface="Arial"/>
                  </a:rPr>
                  <a:t>Select the desired image</a:t>
                </a:r>
                <a:br>
                  <a:rPr sz="1799" b="0" dirty="0">
                    <a:solidFill>
                      <a:prstClr val="black"/>
                    </a:solidFill>
                    <a:latin typeface="Arial"/>
                  </a:rPr>
                </a:br>
                <a:r>
                  <a:rPr lang="en-GB" sz="1100" b="0" kern="0" dirty="0">
                    <a:solidFill>
                      <a:srgbClr val="000000"/>
                    </a:solidFill>
                    <a:latin typeface="Arial"/>
                  </a:rPr>
                  <a:t>and click </a:t>
                </a:r>
                <a:r>
                  <a:rPr lang="en-GB" sz="1100" kern="0" dirty="0">
                    <a:solidFill>
                      <a:srgbClr val="000000"/>
                    </a:solidFill>
                    <a:latin typeface="Arial"/>
                  </a:rPr>
                  <a:t>‘Insert’</a:t>
                </a:r>
                <a:r>
                  <a:rPr lang="en-GB" sz="1100" b="0" kern="0" dirty="0">
                    <a:solidFill>
                      <a:srgbClr val="000000"/>
                    </a:solidFill>
                    <a:latin typeface="Arial"/>
                  </a:rPr>
                  <a:t>.</a:t>
                </a:r>
                <a:endParaRPr lang="en-GB" sz="1100" kern="0" dirty="0">
                  <a:solidFill>
                    <a:srgbClr val="000000"/>
                  </a:solidFill>
                  <a:latin typeface="Arial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68" name="Groep 67"/>
              <p:cNvGrpSpPr/>
              <p:nvPr userDrawn="1"/>
            </p:nvGrpSpPr>
            <p:grpSpPr>
              <a:xfrm>
                <a:off x="12757284" y="2166624"/>
                <a:ext cx="825500" cy="209550"/>
                <a:chOff x="12757284" y="2166624"/>
                <a:chExt cx="825500" cy="209550"/>
              </a:xfrm>
            </p:grpSpPr>
            <p:sp>
              <p:nvSpPr>
                <p:cNvPr id="101" name="Rechthoek 100"/>
                <p:cNvSpPr/>
                <p:nvPr userDrawn="1"/>
              </p:nvSpPr>
              <p:spPr>
                <a:xfrm>
                  <a:off x="12757284" y="2166624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auto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GB" sz="800" b="0" dirty="0">
                      <a:solidFill>
                        <a:prstClr val="black"/>
                      </a:solidFill>
                    </a:rPr>
                    <a:t>Insert</a:t>
                  </a:r>
                </a:p>
              </p:txBody>
            </p:sp>
            <p:cxnSp>
              <p:nvCxnSpPr>
                <p:cNvPr id="102" name="Rechte verbindingslijn 101"/>
                <p:cNvCxnSpPr/>
                <p:nvPr userDrawn="1"/>
              </p:nvCxnSpPr>
              <p:spPr>
                <a:xfrm>
                  <a:off x="13407929" y="2199024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03" name="Gelijkbenige driehoek 102"/>
                <p:cNvSpPr/>
                <p:nvPr userDrawn="1"/>
              </p:nvSpPr>
              <p:spPr>
                <a:xfrm rot="10800000">
                  <a:off x="13448749" y="2250678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nl-NL" sz="1000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" name="Groep 68"/>
              <p:cNvGrpSpPr/>
              <p:nvPr userDrawn="1"/>
            </p:nvGrpSpPr>
            <p:grpSpPr>
              <a:xfrm>
                <a:off x="12757284" y="1123743"/>
                <a:ext cx="294789" cy="318834"/>
                <a:chOff x="14466489" y="1001522"/>
                <a:chExt cx="290627" cy="314333"/>
              </a:xfrm>
            </p:grpSpPr>
            <p:sp>
              <p:nvSpPr>
                <p:cNvPr id="95" name="Rechthoek 94"/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auto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dirty="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Ovaal 95"/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nl-NL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Vrije vorm: vorm 96"/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nl-NL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Rechthoek: afgeronde hoeken 97"/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auto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dirty="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99" name="Rechte verbindingslijn 98"/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0" name="Rechte verbindingslijn 99"/>
                <p:cNvCxnSpPr>
                  <a:cxnSpLocks/>
                  <a:stCxn id="98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70" name="Ovaal 69"/>
              <p:cNvSpPr/>
              <p:nvPr userDrawn="1"/>
            </p:nvSpPr>
            <p:spPr>
              <a:xfrm>
                <a:off x="12391603" y="2613716"/>
                <a:ext cx="260914" cy="259683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100" b="0" kern="0" dirty="0">
                    <a:solidFill>
                      <a:prstClr val="white"/>
                    </a:solidFill>
                    <a:latin typeface="Arial"/>
                  </a:rPr>
                  <a:t>3</a:t>
                </a:r>
              </a:p>
            </p:txBody>
          </p:sp>
          <p:sp>
            <p:nvSpPr>
              <p:cNvPr id="71" name="Rechthoek 70"/>
              <p:cNvSpPr/>
              <p:nvPr userDrawn="1"/>
            </p:nvSpPr>
            <p:spPr>
              <a:xfrm>
                <a:off x="12757285" y="2679780"/>
                <a:ext cx="2817996" cy="62591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39200"/>
                  </a:buClr>
                  <a:buFont typeface="Arial" panose="020B0604020202020204" pitchFamily="34" charset="0"/>
                  <a:buNone/>
                  <a:defRPr/>
                </a:pPr>
                <a:r>
                  <a:rPr lang="en-GB" sz="1100" b="0" kern="0" dirty="0">
                    <a:solidFill>
                      <a:srgbClr val="000000"/>
                    </a:solidFill>
                    <a:latin typeface="Arial"/>
                  </a:rPr>
                  <a:t>Right-click on the thumbnail view of the slide and choose</a:t>
                </a:r>
                <a:br>
                  <a:rPr sz="1799" b="0" dirty="0">
                    <a:solidFill>
                      <a:prstClr val="black"/>
                    </a:solidFill>
                    <a:latin typeface="Arial"/>
                  </a:rPr>
                </a:br>
                <a:r>
                  <a:rPr lang="en-GB" sz="1100" kern="0" dirty="0">
                    <a:solidFill>
                      <a:srgbClr val="000000"/>
                    </a:solidFill>
                    <a:latin typeface="Arial"/>
                  </a:rPr>
                  <a:t>´Restore slide´</a:t>
                </a:r>
                <a:r>
                  <a:rPr lang="en-GB" sz="1100" b="0" kern="0" dirty="0">
                    <a:solidFill>
                      <a:srgbClr val="000000"/>
                    </a:solidFill>
                    <a:latin typeface="Arial"/>
                  </a:rPr>
                  <a:t>.</a:t>
                </a:r>
                <a:endParaRPr lang="en-GB" sz="1100" kern="0" dirty="0">
                  <a:solidFill>
                    <a:srgbClr val="000000"/>
                  </a:solidFill>
                  <a:latin typeface="Arial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72" name="Rechte verbindingslijn 71"/>
              <p:cNvCxnSpPr>
                <a:cxnSpLocks/>
              </p:cNvCxnSpPr>
              <p:nvPr userDrawn="1"/>
            </p:nvCxnSpPr>
            <p:spPr>
              <a:xfrm>
                <a:off x="12397263" y="2481906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73" name="Groep 72"/>
              <p:cNvGrpSpPr/>
              <p:nvPr userDrawn="1"/>
            </p:nvGrpSpPr>
            <p:grpSpPr>
              <a:xfrm>
                <a:off x="13717198" y="3515867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74" name="Rechthoek 73"/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auto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dirty="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nl-NL" sz="1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76" name="Groep 75"/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89" name="Rechthoek: afgeronde hoeken 88"/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fontAlgn="auto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0" name="Rechthoek 89"/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nl-NL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" name="Rechthoek 90"/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nl-NL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" name="Rechthoek 91"/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nl-NL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" name="Rechthoek 92"/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nl-NL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" name="Rechthoek 93"/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nl-NL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77" name="Groep 76"/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81" name="Groep 80"/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83" name="Rechthoek: afgeronde hoeken 82"/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fontAlgn="auto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dirty="0">
                        <a:solidFill>
                          <a:prstClr val="black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" name="Rechthoek 83"/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85" name="Rechthoek 84"/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86" name="Rechthoek 85"/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87" name="Rechthoek 86"/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88" name="Rechthoek 87"/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82" name="Boog 81"/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nl-NL" sz="1799" b="0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78" name="Tekstvak 77"/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7147" fontAlgn="auto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GB" sz="800" b="0" dirty="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Layout</a:t>
                  </a:r>
                </a:p>
              </p:txBody>
            </p:sp>
            <p:sp>
              <p:nvSpPr>
                <p:cNvPr id="79" name="Tekstvak 78"/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7147" fontAlgn="auto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GB" sz="800" b="0" dirty="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Restore slide</a:t>
                  </a:r>
                </a:p>
              </p:txBody>
            </p:sp>
            <p:pic>
              <p:nvPicPr>
                <p:cNvPr id="80" name="Picture 3"/>
                <p:cNvPicPr>
                  <a:picLocks noChangeAspect="1" noChangeArrowheads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grpSp>
          <p:nvGrpSpPr>
            <p:cNvPr id="56" name="Meer informatie"/>
            <p:cNvGrpSpPr/>
            <p:nvPr userDrawn="1"/>
          </p:nvGrpSpPr>
          <p:grpSpPr>
            <a:xfrm>
              <a:off x="12396764" y="4408908"/>
              <a:ext cx="3178515" cy="783273"/>
              <a:chOff x="-3741486" y="3359148"/>
              <a:chExt cx="3178515" cy="783273"/>
            </a:xfrm>
          </p:grpSpPr>
          <p:sp>
            <p:nvSpPr>
              <p:cNvPr id="57" name="Freeform 101"/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nl-NL" sz="1100" b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" name="Rechthoek 57"/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GB" sz="1100" b="0" kern="0" dirty="0">
                    <a:solidFill>
                      <a:srgbClr val="000000"/>
                    </a:solidFill>
                    <a:latin typeface="Arial"/>
                  </a:rPr>
                  <a:t>Want to know more?</a:t>
                </a:r>
                <a:br>
                  <a:rPr sz="1799" b="0" dirty="0">
                    <a:solidFill>
                      <a:prstClr val="black"/>
                    </a:solidFill>
                    <a:latin typeface="Arial"/>
                  </a:rPr>
                </a:br>
                <a:r>
                  <a:rPr lang="en-GB" sz="1100" b="0" kern="0" dirty="0">
                    <a:solidFill>
                      <a:srgbClr val="000000"/>
                    </a:solidFill>
                    <a:latin typeface="Arial"/>
                  </a:rPr>
                  <a:t>Go to the slide </a:t>
                </a:r>
                <a:r>
                  <a:rPr lang="en-GB" sz="1100" kern="0" dirty="0">
                    <a:solidFill>
                      <a:srgbClr val="000000"/>
                    </a:solidFill>
                    <a:latin typeface="Arial"/>
                  </a:rPr>
                  <a:t>‘Video instructions – YouTube links’</a:t>
                </a:r>
                <a:r>
                  <a:rPr lang="en-GB" sz="1100" b="0" kern="0" dirty="0">
                    <a:solidFill>
                      <a:srgbClr val="000000"/>
                    </a:solidFill>
                    <a:latin typeface="Arial"/>
                  </a:rPr>
                  <a:t> and open it in the slide show and click the desired video link.</a:t>
                </a:r>
              </a:p>
            </p:txBody>
          </p:sp>
          <p:cxnSp>
            <p:nvCxnSpPr>
              <p:cNvPr id="59" name="Rechte verbindingslijn 58"/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1050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23" name="Tekstvak 22"/>
          <p:cNvSpPr txBox="1"/>
          <p:nvPr userDrawn="1"/>
        </p:nvSpPr>
        <p:spPr>
          <a:xfrm>
            <a:off x="9499600" y="-279400"/>
            <a:ext cx="269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TEXT + IMAGE (M)</a:t>
            </a:r>
          </a:p>
        </p:txBody>
      </p:sp>
      <p:sp>
        <p:nvSpPr>
          <p:cNvPr id="46" name="Tijdelijke aanduiding voor afbeelding 45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8400" cy="630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10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to insert an image</a:t>
            </a:r>
          </a:p>
          <a:p>
            <a:endParaRPr lang="en-GB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DCE47D3-43A2-4FEB-ACE8-79BBA0487A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5" y="660534"/>
            <a:ext cx="5001390" cy="272814"/>
          </a:xfrm>
        </p:spPr>
        <p:txBody>
          <a:bodyPr/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172" name="Subtitel Tekst">
            <a:extLst>
              <a:ext uri="{FF2B5EF4-FFF2-40B4-BE49-F238E27FC236}">
                <a16:creationId xmlns:a16="http://schemas.microsoft.com/office/drawing/2014/main" id="{7D0788F8-A2F1-4DD4-9745-9B0B76F514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5" y="1137600"/>
            <a:ext cx="4999960" cy="216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 b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40000"/>
              <a:buFontTx/>
              <a:buNone/>
              <a:tabLst/>
              <a:defRPr/>
            </a:pPr>
            <a:r>
              <a:rPr lang="en-GB" noProof="0"/>
              <a:t>Subheading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2CDFFB-664B-4AE1-9667-52652D8256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725" y="1665289"/>
            <a:ext cx="5006975" cy="4160836"/>
          </a:xfrm>
        </p:spPr>
        <p:txBody>
          <a:bodyPr/>
          <a:lstStyle>
            <a:lvl6pPr>
              <a:defRPr>
                <a:solidFill>
                  <a:schemeClr val="accent4"/>
                </a:solidFill>
              </a:defRPr>
            </a:lvl6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543046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6.jpe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67.xml"/><Relationship Id="rId21" Type="http://schemas.openxmlformats.org/officeDocument/2006/relationships/image" Target="../media/image19.png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image" Target="../media/image18.jpe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9F1EC1-CAE7-4B36-A543-F88020406BA0}"/>
              </a:ext>
            </a:extLst>
          </p:cNvPr>
          <p:cNvSpPr/>
          <p:nvPr userDrawn="1"/>
        </p:nvSpPr>
        <p:spPr>
          <a:xfrm>
            <a:off x="0" y="6308726"/>
            <a:ext cx="12191999" cy="549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20724" y="660534"/>
            <a:ext cx="11102975" cy="272814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0724" y="1665287"/>
            <a:ext cx="11102975" cy="41513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37" name="GRID" hidden="1"/>
          <p:cNvGrpSpPr/>
          <p:nvPr userDrawn="1"/>
        </p:nvGrpSpPr>
        <p:grpSpPr>
          <a:xfrm>
            <a:off x="-1242259" y="-906295"/>
            <a:ext cx="14925288" cy="8424936"/>
            <a:chOff x="-1242259" y="-906295"/>
            <a:chExt cx="14925288" cy="8424936"/>
          </a:xfrm>
        </p:grpSpPr>
        <p:grpSp>
          <p:nvGrpSpPr>
            <p:cNvPr id="22" name="GRID"/>
            <p:cNvGrpSpPr/>
            <p:nvPr userDrawn="1"/>
          </p:nvGrpSpPr>
          <p:grpSpPr>
            <a:xfrm>
              <a:off x="-1242259" y="-906295"/>
              <a:ext cx="14925288" cy="8424936"/>
              <a:chOff x="-1242259" y="-906295"/>
              <a:chExt cx="14925288" cy="8424936"/>
            </a:xfrm>
          </p:grpSpPr>
          <p:grpSp>
            <p:nvGrpSpPr>
              <p:cNvPr id="23" name="Groep 22"/>
              <p:cNvGrpSpPr/>
              <p:nvPr userDrawn="1"/>
            </p:nvGrpSpPr>
            <p:grpSpPr>
              <a:xfrm>
                <a:off x="0" y="-906295"/>
                <a:ext cx="368300" cy="8424936"/>
                <a:chOff x="0" y="-906295"/>
                <a:chExt cx="368300" cy="8424936"/>
              </a:xfrm>
            </p:grpSpPr>
            <p:cxnSp>
              <p:nvCxnSpPr>
                <p:cNvPr id="33" name="Rechte verbindingslijn 32"/>
                <p:cNvCxnSpPr/>
                <p:nvPr/>
              </p:nvCxnSpPr>
              <p:spPr>
                <a:xfrm>
                  <a:off x="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Rechte verbindingslijn 33"/>
                <p:cNvCxnSpPr/>
                <p:nvPr/>
              </p:nvCxnSpPr>
              <p:spPr>
                <a:xfrm>
                  <a:off x="36830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ep 23"/>
              <p:cNvGrpSpPr/>
              <p:nvPr userDrawn="1"/>
            </p:nvGrpSpPr>
            <p:grpSpPr>
              <a:xfrm>
                <a:off x="11823700" y="-906295"/>
                <a:ext cx="368300" cy="8424936"/>
                <a:chOff x="0" y="-906295"/>
                <a:chExt cx="368300" cy="8424936"/>
              </a:xfrm>
            </p:grpSpPr>
            <p:cxnSp>
              <p:nvCxnSpPr>
                <p:cNvPr id="31" name="Rechte verbindingslijn 30"/>
                <p:cNvCxnSpPr/>
                <p:nvPr/>
              </p:nvCxnSpPr>
              <p:spPr>
                <a:xfrm>
                  <a:off x="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Rechte verbindingslijn 31"/>
                <p:cNvCxnSpPr/>
                <p:nvPr/>
              </p:nvCxnSpPr>
              <p:spPr>
                <a:xfrm>
                  <a:off x="36830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ep 24"/>
              <p:cNvGrpSpPr/>
              <p:nvPr userDrawn="1"/>
            </p:nvGrpSpPr>
            <p:grpSpPr>
              <a:xfrm rot="5400000">
                <a:off x="6036235" y="-7278494"/>
                <a:ext cx="368300" cy="14925288"/>
                <a:chOff x="0" y="-906295"/>
                <a:chExt cx="368300" cy="8424936"/>
              </a:xfrm>
            </p:grpSpPr>
            <p:cxnSp>
              <p:nvCxnSpPr>
                <p:cNvPr id="29" name="Rechte verbindingslijn 28"/>
                <p:cNvCxnSpPr/>
                <p:nvPr/>
              </p:nvCxnSpPr>
              <p:spPr>
                <a:xfrm>
                  <a:off x="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Rechte verbindingslijn 29"/>
                <p:cNvCxnSpPr/>
                <p:nvPr/>
              </p:nvCxnSpPr>
              <p:spPr>
                <a:xfrm>
                  <a:off x="36830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ep 25"/>
              <p:cNvGrpSpPr/>
              <p:nvPr userDrawn="1"/>
            </p:nvGrpSpPr>
            <p:grpSpPr>
              <a:xfrm rot="5400000">
                <a:off x="6036235" y="-788795"/>
                <a:ext cx="368300" cy="14925288"/>
                <a:chOff x="0" y="-906295"/>
                <a:chExt cx="368300" cy="8424936"/>
              </a:xfrm>
            </p:grpSpPr>
            <p:cxnSp>
              <p:nvCxnSpPr>
                <p:cNvPr id="27" name="Rechte verbindingslijn 26"/>
                <p:cNvCxnSpPr/>
                <p:nvPr/>
              </p:nvCxnSpPr>
              <p:spPr>
                <a:xfrm>
                  <a:off x="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Rechte verbindingslijn 27"/>
                <p:cNvCxnSpPr/>
                <p:nvPr/>
              </p:nvCxnSpPr>
              <p:spPr>
                <a:xfrm>
                  <a:off x="36830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5" name="Rechte verbindingslijn 34"/>
            <p:cNvCxnSpPr/>
            <p:nvPr userDrawn="1"/>
          </p:nvCxnSpPr>
          <p:spPr>
            <a:xfrm rot="5400000">
              <a:off x="6220385" y="-6282783"/>
              <a:ext cx="0" cy="1492528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echte verbindingslijn 35"/>
            <p:cNvCxnSpPr/>
            <p:nvPr userDrawn="1"/>
          </p:nvCxnSpPr>
          <p:spPr>
            <a:xfrm rot="5400000">
              <a:off x="6220385" y="-1646045"/>
              <a:ext cx="0" cy="1492528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jdelijke aanduiding voor dianummer 5"/>
          <p:cNvSpPr>
            <a:spLocks noGrp="1"/>
          </p:cNvSpPr>
          <p:nvPr userDrawn="1">
            <p:ph type="sldNum" sz="quarter" idx="4"/>
          </p:nvPr>
        </p:nvSpPr>
        <p:spPr>
          <a:xfrm>
            <a:off x="251767" y="6492993"/>
            <a:ext cx="310271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ource Sans Pro SemiBold" panose="020B0603030403020204" pitchFamily="34" charset="0"/>
              </a:defRPr>
            </a:lvl1pPr>
          </a:lstStyle>
          <a:p>
            <a:fld id="{56852D14-F929-4ADB-A2A3-53563802844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0" name="Tekstvak 49"/>
          <p:cNvSpPr txBox="1"/>
          <p:nvPr userDrawn="1"/>
        </p:nvSpPr>
        <p:spPr>
          <a:xfrm>
            <a:off x="9867900" y="-4826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 dirty="0">
                <a:solidFill>
                  <a:schemeClr val="bg1">
                    <a:lumMod val="50000"/>
                  </a:schemeClr>
                </a:solidFill>
              </a:rPr>
              <a:t>VDL GROEP</a:t>
            </a: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2BB9FC7E-2DE8-C242-B709-E0FC9D619519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467299" y="6502107"/>
            <a:ext cx="356400" cy="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6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53" r:id="rId2"/>
    <p:sldLayoutId id="2147483794" r:id="rId3"/>
    <p:sldLayoutId id="2147483738" r:id="rId4"/>
    <p:sldLayoutId id="2147483796" r:id="rId5"/>
    <p:sldLayoutId id="2147483714" r:id="rId6"/>
    <p:sldLayoutId id="2147483795" r:id="rId7"/>
    <p:sldLayoutId id="2147483718" r:id="rId8"/>
    <p:sldLayoutId id="2147483719" r:id="rId9"/>
    <p:sldLayoutId id="2147483662" r:id="rId10"/>
    <p:sldLayoutId id="2147483665" r:id="rId11"/>
    <p:sldLayoutId id="2147483666" r:id="rId12"/>
    <p:sldLayoutId id="2147483707" r:id="rId13"/>
    <p:sldLayoutId id="2147483744" r:id="rId14"/>
    <p:sldLayoutId id="2147483792" r:id="rId15"/>
    <p:sldLayoutId id="2147483793" r:id="rId16"/>
    <p:sldLayoutId id="2147483676" r:id="rId17"/>
    <p:sldLayoutId id="2147483705" r:id="rId18"/>
    <p:sldLayoutId id="2147483667" r:id="rId19"/>
    <p:sldLayoutId id="2147483668" r:id="rId20"/>
    <p:sldLayoutId id="2147483752" r:id="rId21"/>
    <p:sldLayoutId id="2147483751" r:id="rId22"/>
    <p:sldLayoutId id="2147483749" r:id="rId23"/>
    <p:sldLayoutId id="2147483748" r:id="rId24"/>
    <p:sldLayoutId id="2147483706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accent1"/>
          </a:solidFill>
          <a:latin typeface="Source Sans Pro Black" panose="020B0803030403020204" pitchFamily="34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SzPct val="140000"/>
        <a:buFontTx/>
        <a:buBlip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</a:buBlip>
        <a:tabLst/>
        <a:defRPr sz="1800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1pPr>
      <a:lvl2pPr marL="534988" indent="-2682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SzPct val="100000"/>
        <a:buFontTx/>
        <a:buBlip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</a:buBlip>
        <a:tabLst/>
        <a:defRPr sz="1600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2pPr>
      <a:lvl3pPr marL="800100" indent="-2651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SzPct val="100000"/>
        <a:buFontTx/>
        <a:buBlip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</a:buBlip>
        <a:tabLst/>
        <a:defRPr sz="1400" b="0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sz="1800" b="0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sz="2400" b="1" i="0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sz="2400" b="1" i="0" kern="1200">
          <a:solidFill>
            <a:schemeClr val="accent4"/>
          </a:solidFill>
          <a:latin typeface="Source Sans Pro" panose="020B0503030403020204" pitchFamily="34" charset="0"/>
          <a:ea typeface="+mn-ea"/>
          <a:cs typeface="+mn-cs"/>
        </a:defRPr>
      </a:lvl6pPr>
      <a:lvl7pPr marL="266700" indent="-2667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rabicPeriod"/>
        <a:tabLst/>
        <a:defRPr sz="1800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7pPr>
      <a:lvl8pPr marL="266700" indent="-2667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lphaLcPeriod"/>
        <a:tabLst/>
        <a:defRPr sz="1800" b="0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Calibri" panose="020F0502020204030204" pitchFamily="34" charset="0"/>
        <a:buNone/>
        <a:tabLst/>
        <a:defRPr sz="2400" b="0" i="1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234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3670" userDrawn="1">
          <p15:clr>
            <a:srgbClr val="F26B43"/>
          </p15:clr>
        </p15:guide>
        <p15:guide id="7" pos="454" userDrawn="1">
          <p15:clr>
            <a:srgbClr val="F26B43"/>
          </p15:clr>
        </p15:guide>
        <p15:guide id="8" orient="horz" pos="414" userDrawn="1">
          <p15:clr>
            <a:srgbClr val="F26B43"/>
          </p15:clr>
        </p15:guide>
        <p15:guide id="9" orient="horz" pos="10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9F1EC1-CAE7-4B36-A543-F88020406BA0}"/>
              </a:ext>
            </a:extLst>
          </p:cNvPr>
          <p:cNvSpPr/>
          <p:nvPr userDrawn="1"/>
        </p:nvSpPr>
        <p:spPr>
          <a:xfrm>
            <a:off x="0" y="6308726"/>
            <a:ext cx="12191999" cy="549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0" tIns="71960" rIns="71960" bIns="71960" rtlCol="0" anchor="t"/>
          <a:lstStyle/>
          <a:p>
            <a:pPr algn="ctr" defTabSz="1218662">
              <a:lnSpc>
                <a:spcPct val="90000"/>
              </a:lnSpc>
              <a:spcAft>
                <a:spcPts val="300"/>
              </a:spcAft>
            </a:pPr>
            <a:endParaRPr lang="en-GB" sz="1100" b="1" noProof="0">
              <a:solidFill>
                <a:srgbClr val="7F7F7F">
                  <a:lumMod val="50000"/>
                </a:srgbClr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20724" y="660534"/>
            <a:ext cx="11102975" cy="272814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/>
          <a:p>
            <a:r>
              <a:rPr lang="en-GB" noProof="0" dirty="0"/>
              <a:t>INSERT TITLE HERE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0724" y="1665287"/>
            <a:ext cx="11102975" cy="41513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 bullet #1</a:t>
            </a:r>
          </a:p>
          <a:p>
            <a:pPr lvl="2"/>
            <a:r>
              <a:rPr lang="en-GB" noProof="0" dirty="0"/>
              <a:t>Sub bullet #2</a:t>
            </a:r>
          </a:p>
          <a:p>
            <a:pPr lvl="3"/>
            <a:r>
              <a:rPr lang="en-GB" noProof="0" dirty="0"/>
              <a:t>Body copy</a:t>
            </a:r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37" name="GRID" hidden="1"/>
          <p:cNvGrpSpPr/>
          <p:nvPr userDrawn="1"/>
        </p:nvGrpSpPr>
        <p:grpSpPr>
          <a:xfrm>
            <a:off x="-1242259" y="-906295"/>
            <a:ext cx="14925288" cy="8424936"/>
            <a:chOff x="-1242259" y="-906295"/>
            <a:chExt cx="14925288" cy="8424936"/>
          </a:xfrm>
        </p:grpSpPr>
        <p:grpSp>
          <p:nvGrpSpPr>
            <p:cNvPr id="22" name="GRID"/>
            <p:cNvGrpSpPr/>
            <p:nvPr userDrawn="1"/>
          </p:nvGrpSpPr>
          <p:grpSpPr>
            <a:xfrm>
              <a:off x="-1242259" y="-906295"/>
              <a:ext cx="14925288" cy="8424936"/>
              <a:chOff x="-1242259" y="-906295"/>
              <a:chExt cx="14925288" cy="8424936"/>
            </a:xfrm>
          </p:grpSpPr>
          <p:grpSp>
            <p:nvGrpSpPr>
              <p:cNvPr id="23" name="Groep 22"/>
              <p:cNvGrpSpPr/>
              <p:nvPr userDrawn="1"/>
            </p:nvGrpSpPr>
            <p:grpSpPr>
              <a:xfrm>
                <a:off x="0" y="-906295"/>
                <a:ext cx="368300" cy="8424936"/>
                <a:chOff x="0" y="-906295"/>
                <a:chExt cx="368300" cy="8424936"/>
              </a:xfrm>
            </p:grpSpPr>
            <p:cxnSp>
              <p:nvCxnSpPr>
                <p:cNvPr id="33" name="Rechte verbindingslijn 32"/>
                <p:cNvCxnSpPr/>
                <p:nvPr/>
              </p:nvCxnSpPr>
              <p:spPr>
                <a:xfrm>
                  <a:off x="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Rechte verbindingslijn 33"/>
                <p:cNvCxnSpPr/>
                <p:nvPr/>
              </p:nvCxnSpPr>
              <p:spPr>
                <a:xfrm>
                  <a:off x="36830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ep 23"/>
              <p:cNvGrpSpPr/>
              <p:nvPr userDrawn="1"/>
            </p:nvGrpSpPr>
            <p:grpSpPr>
              <a:xfrm>
                <a:off x="11823700" y="-906295"/>
                <a:ext cx="368300" cy="8424936"/>
                <a:chOff x="0" y="-906295"/>
                <a:chExt cx="368300" cy="8424936"/>
              </a:xfrm>
            </p:grpSpPr>
            <p:cxnSp>
              <p:nvCxnSpPr>
                <p:cNvPr id="31" name="Rechte verbindingslijn 30"/>
                <p:cNvCxnSpPr/>
                <p:nvPr/>
              </p:nvCxnSpPr>
              <p:spPr>
                <a:xfrm>
                  <a:off x="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Rechte verbindingslijn 31"/>
                <p:cNvCxnSpPr/>
                <p:nvPr/>
              </p:nvCxnSpPr>
              <p:spPr>
                <a:xfrm>
                  <a:off x="36830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ep 24"/>
              <p:cNvGrpSpPr/>
              <p:nvPr userDrawn="1"/>
            </p:nvGrpSpPr>
            <p:grpSpPr>
              <a:xfrm rot="5400000">
                <a:off x="6036235" y="-7278494"/>
                <a:ext cx="368300" cy="14925288"/>
                <a:chOff x="0" y="-906295"/>
                <a:chExt cx="368300" cy="8424936"/>
              </a:xfrm>
            </p:grpSpPr>
            <p:cxnSp>
              <p:nvCxnSpPr>
                <p:cNvPr id="29" name="Rechte verbindingslijn 28"/>
                <p:cNvCxnSpPr/>
                <p:nvPr/>
              </p:nvCxnSpPr>
              <p:spPr>
                <a:xfrm>
                  <a:off x="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Rechte verbindingslijn 29"/>
                <p:cNvCxnSpPr/>
                <p:nvPr/>
              </p:nvCxnSpPr>
              <p:spPr>
                <a:xfrm>
                  <a:off x="36830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ep 25"/>
              <p:cNvGrpSpPr/>
              <p:nvPr userDrawn="1"/>
            </p:nvGrpSpPr>
            <p:grpSpPr>
              <a:xfrm rot="5400000">
                <a:off x="6036235" y="-788795"/>
                <a:ext cx="368300" cy="14925288"/>
                <a:chOff x="0" y="-906295"/>
                <a:chExt cx="368300" cy="8424936"/>
              </a:xfrm>
            </p:grpSpPr>
            <p:cxnSp>
              <p:nvCxnSpPr>
                <p:cNvPr id="27" name="Rechte verbindingslijn 26"/>
                <p:cNvCxnSpPr/>
                <p:nvPr/>
              </p:nvCxnSpPr>
              <p:spPr>
                <a:xfrm>
                  <a:off x="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Rechte verbindingslijn 27"/>
                <p:cNvCxnSpPr/>
                <p:nvPr/>
              </p:nvCxnSpPr>
              <p:spPr>
                <a:xfrm>
                  <a:off x="368300" y="-906295"/>
                  <a:ext cx="0" cy="8424936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5" name="Rechte verbindingslijn 34"/>
            <p:cNvCxnSpPr/>
            <p:nvPr userDrawn="1"/>
          </p:nvCxnSpPr>
          <p:spPr>
            <a:xfrm rot="5400000">
              <a:off x="6220385" y="-6282783"/>
              <a:ext cx="0" cy="1492528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echte verbindingslijn 35"/>
            <p:cNvCxnSpPr/>
            <p:nvPr userDrawn="1"/>
          </p:nvCxnSpPr>
          <p:spPr>
            <a:xfrm rot="5400000">
              <a:off x="6220385" y="-1646045"/>
              <a:ext cx="0" cy="1492528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jdelijke aanduiding voor dianummer 5"/>
          <p:cNvSpPr>
            <a:spLocks noGrp="1"/>
          </p:cNvSpPr>
          <p:nvPr userDrawn="1">
            <p:ph type="sldNum" sz="quarter" idx="4"/>
          </p:nvPr>
        </p:nvSpPr>
        <p:spPr>
          <a:xfrm>
            <a:off x="251767" y="6492993"/>
            <a:ext cx="310271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ource Sans Pro SemiBold" panose="020B0603030403020204" pitchFamily="34" charset="0"/>
              </a:defRPr>
            </a:lvl1pPr>
          </a:lstStyle>
          <a:p>
            <a:fld id="{56852D14-F929-4ADB-A2A3-53563802844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0" name="Tekstvak 49"/>
          <p:cNvSpPr txBox="1"/>
          <p:nvPr userDrawn="1"/>
        </p:nvSpPr>
        <p:spPr>
          <a:xfrm>
            <a:off x="9867900" y="-482600"/>
            <a:ext cx="23241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cap="all" baseline="0" noProof="0" dirty="0">
                <a:solidFill>
                  <a:schemeClr val="bg1">
                    <a:lumMod val="50000"/>
                  </a:schemeClr>
                </a:solidFill>
              </a:rPr>
              <a:t>VDL GROEP</a:t>
            </a: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2BB9FC7E-2DE8-C242-B709-E0FC9D619519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467299" y="6502107"/>
            <a:ext cx="356400" cy="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6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accent1"/>
          </a:solidFill>
          <a:latin typeface="Source Sans Pro Black" panose="020B0803030403020204" pitchFamily="34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SzPct val="140000"/>
        <a:buFontTx/>
        <a:buBlip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</a:buBlip>
        <a:tabLst/>
        <a:defRPr sz="1800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1pPr>
      <a:lvl2pPr marL="534988" indent="-2682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SzPct val="100000"/>
        <a:buFontTx/>
        <a:buBlip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</a:buBlip>
        <a:tabLst/>
        <a:defRPr sz="1600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2pPr>
      <a:lvl3pPr marL="800100" indent="-2651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SzPct val="100000"/>
        <a:buFontTx/>
        <a:buBlip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</a:buBlip>
        <a:tabLst/>
        <a:defRPr sz="1400" b="0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sz="1800" b="0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sz="2400" b="1" i="0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sz="2400" b="1" i="0" kern="1200">
          <a:solidFill>
            <a:schemeClr val="accent4"/>
          </a:solidFill>
          <a:latin typeface="Source Sans Pro" panose="020B0503030403020204" pitchFamily="34" charset="0"/>
          <a:ea typeface="+mn-ea"/>
          <a:cs typeface="+mn-cs"/>
        </a:defRPr>
      </a:lvl6pPr>
      <a:lvl7pPr marL="266700" indent="-2667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rabicPeriod"/>
        <a:tabLst/>
        <a:defRPr sz="1800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7pPr>
      <a:lvl8pPr marL="266700" indent="-2667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lphaLcPeriod"/>
        <a:tabLst/>
        <a:defRPr sz="1800" b="0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Calibri" panose="020F0502020204030204" pitchFamily="34" charset="0"/>
        <a:buNone/>
        <a:tabLst/>
        <a:defRPr sz="2400" b="0" i="1" kern="120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pos="234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3670">
          <p15:clr>
            <a:srgbClr val="F26B43"/>
          </p15:clr>
        </p15:guide>
        <p15:guide id="7" pos="454">
          <p15:clr>
            <a:srgbClr val="F26B43"/>
          </p15:clr>
        </p15:guide>
        <p15:guide id="8" orient="horz" pos="414">
          <p15:clr>
            <a:srgbClr val="F26B43"/>
          </p15:clr>
        </p15:guide>
        <p15:guide id="9" orient="horz" pos="104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9684" y="349940"/>
            <a:ext cx="11452634" cy="288000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r>
              <a:rPr lang="en-GB" noProof="0" dirty="0"/>
              <a:t>Click to edit style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9891" y="1179862"/>
            <a:ext cx="11452218" cy="4913434"/>
          </a:xfrm>
          <a:prstGeom prst="rect">
            <a:avLst/>
          </a:prstGeom>
        </p:spPr>
        <p:txBody>
          <a:bodyPr vert="horz" lIns="72000" tIns="72000" rIns="72000" bIns="72000" rtlCol="0" anchor="t" anchorCtr="0">
            <a:noAutofit/>
          </a:bodyPr>
          <a:lstStyle/>
          <a:p>
            <a:pPr lvl="0"/>
            <a:r>
              <a:rPr lang="en-GB" noProof="0" dirty="0"/>
              <a:t>Enter and edit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Quote text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</a:t>
            </a:r>
          </a:p>
          <a:p>
            <a:pPr lvl="6"/>
            <a:r>
              <a:rPr lang="en-GB" noProof="0" dirty="0"/>
              <a:t>Seven</a:t>
            </a:r>
          </a:p>
          <a:p>
            <a:pPr lvl="7"/>
            <a:r>
              <a:rPr lang="en-GB" noProof="0" dirty="0"/>
              <a:t>Eight</a:t>
            </a:r>
          </a:p>
          <a:p>
            <a:pPr lvl="8"/>
            <a:r>
              <a:rPr lang="en-GB" noProof="0" dirty="0"/>
              <a:t>Nine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90014" y="6544203"/>
            <a:ext cx="1920000" cy="2296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6B7E7D36-BE87-4392-A9E5-74C7CA197B48}" type="datetime4">
              <a:rPr lang="en-GB" noProof="0" smtClean="0"/>
              <a:t>26 September 2024</a:t>
            </a:fld>
            <a:endParaRPr lang="en-GB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671637" y="6544203"/>
            <a:ext cx="4848726" cy="2296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noProof="0"/>
              <a:t>Citea E-Worker Projects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37736" y="6544203"/>
            <a:ext cx="310190" cy="2296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9B50D7E5-B5CE-4D31-A8AE-2C9A49DA707C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2" name="Rechthoek 11"/>
          <p:cNvSpPr/>
          <p:nvPr/>
        </p:nvSpPr>
        <p:spPr>
          <a:xfrm>
            <a:off x="464175" y="6531060"/>
            <a:ext cx="157697" cy="255928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lvl="0"/>
            <a:r>
              <a:rPr lang="en-GB" sz="800" noProof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</a:t>
            </a:r>
          </a:p>
        </p:txBody>
      </p:sp>
      <p:sp>
        <p:nvSpPr>
          <p:cNvPr id="13" name="Rechthoek 12"/>
          <p:cNvSpPr/>
          <p:nvPr/>
        </p:nvSpPr>
        <p:spPr>
          <a:xfrm>
            <a:off x="770872" y="6580599"/>
            <a:ext cx="6806" cy="15685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3199" noProof="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0" name="FOOTER"/>
          <p:cNvGrpSpPr/>
          <p:nvPr userDrawn="1"/>
        </p:nvGrpSpPr>
        <p:grpSpPr>
          <a:xfrm>
            <a:off x="-4" y="6370780"/>
            <a:ext cx="12192003" cy="487220"/>
            <a:chOff x="-4" y="6370780"/>
            <a:chExt cx="12195178" cy="487220"/>
          </a:xfrm>
        </p:grpSpPr>
        <p:sp>
          <p:nvSpPr>
            <p:cNvPr id="17" name="Vrije vorm 16"/>
            <p:cNvSpPr/>
            <p:nvPr userDrawn="1"/>
          </p:nvSpPr>
          <p:spPr>
            <a:xfrm flipH="1">
              <a:off x="-2" y="6370780"/>
              <a:ext cx="12195175" cy="487220"/>
            </a:xfrm>
            <a:custGeom>
              <a:avLst/>
              <a:gdLst>
                <a:gd name="connsiteX0" fmla="*/ 958707 w 12296046"/>
                <a:gd name="connsiteY0" fmla="*/ 28 h 522388"/>
                <a:gd name="connsiteX1" fmla="*/ 1411145 w 12296046"/>
                <a:gd name="connsiteY1" fmla="*/ 26222 h 522388"/>
                <a:gd name="connsiteX2" fmla="*/ 1459143 w 12296046"/>
                <a:gd name="connsiteY2" fmla="*/ 61773 h 522388"/>
                <a:gd name="connsiteX3" fmla="*/ 1477302 w 12296046"/>
                <a:gd name="connsiteY3" fmla="*/ 82773 h 522388"/>
                <a:gd name="connsiteX4" fmla="*/ 12296046 w 12296046"/>
                <a:gd name="connsiteY4" fmla="*/ 82773 h 522388"/>
                <a:gd name="connsiteX5" fmla="*/ 12296046 w 12296046"/>
                <a:gd name="connsiteY5" fmla="*/ 522388 h 522388"/>
                <a:gd name="connsiteX6" fmla="*/ 0 w 12296046"/>
                <a:gd name="connsiteY6" fmla="*/ 522388 h 522388"/>
                <a:gd name="connsiteX7" fmla="*/ 0 w 12296046"/>
                <a:gd name="connsiteY7" fmla="*/ 82773 h 522388"/>
                <a:gd name="connsiteX8" fmla="*/ 449011 w 12296046"/>
                <a:gd name="connsiteY8" fmla="*/ 82773 h 522388"/>
                <a:gd name="connsiteX9" fmla="*/ 465343 w 12296046"/>
                <a:gd name="connsiteY9" fmla="*/ 61345 h 522388"/>
                <a:gd name="connsiteX10" fmla="*/ 508651 w 12296046"/>
                <a:gd name="connsiteY10" fmla="*/ 23840 h 522388"/>
                <a:gd name="connsiteX11" fmla="*/ 958707 w 12296046"/>
                <a:gd name="connsiteY11" fmla="*/ 28 h 52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96046" h="522388">
                  <a:moveTo>
                    <a:pt x="958707" y="28"/>
                  </a:moveTo>
                  <a:cubicBezTo>
                    <a:pt x="1116663" y="-766"/>
                    <a:pt x="1386538" y="15109"/>
                    <a:pt x="1411145" y="26222"/>
                  </a:cubicBezTo>
                  <a:cubicBezTo>
                    <a:pt x="1429600" y="34557"/>
                    <a:pt x="1442251" y="43561"/>
                    <a:pt x="1459143" y="61773"/>
                  </a:cubicBezTo>
                  <a:lnTo>
                    <a:pt x="1477302" y="82773"/>
                  </a:lnTo>
                  <a:lnTo>
                    <a:pt x="12296046" y="82773"/>
                  </a:lnTo>
                  <a:lnTo>
                    <a:pt x="12296046" y="522388"/>
                  </a:lnTo>
                  <a:lnTo>
                    <a:pt x="0" y="522388"/>
                  </a:lnTo>
                  <a:lnTo>
                    <a:pt x="0" y="82773"/>
                  </a:lnTo>
                  <a:lnTo>
                    <a:pt x="449011" y="82773"/>
                  </a:lnTo>
                  <a:lnTo>
                    <a:pt x="465343" y="61345"/>
                  </a:lnTo>
                  <a:cubicBezTo>
                    <a:pt x="480002" y="41253"/>
                    <a:pt x="485732" y="32769"/>
                    <a:pt x="508651" y="23840"/>
                  </a:cubicBezTo>
                  <a:cubicBezTo>
                    <a:pt x="539210" y="11934"/>
                    <a:pt x="800751" y="822"/>
                    <a:pt x="958707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gradFill flip="none" rotWithShape="1">
                <a:gsLst>
                  <a:gs pos="0">
                    <a:schemeClr val="bg2">
                      <a:alpha val="50000"/>
                    </a:schemeClr>
                  </a:gs>
                  <a:gs pos="100000">
                    <a:schemeClr val="bg2">
                      <a:alpha val="50000"/>
                    </a:schemeClr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3199" noProof="0" dirty="0"/>
            </a:p>
          </p:txBody>
        </p:sp>
        <p:sp>
          <p:nvSpPr>
            <p:cNvPr id="14" name="Rechthoek 13"/>
            <p:cNvSpPr/>
            <p:nvPr userDrawn="1"/>
          </p:nvSpPr>
          <p:spPr>
            <a:xfrm flipH="1">
              <a:off x="-4" y="6455568"/>
              <a:ext cx="12195178" cy="402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199" noProof="0" dirty="0"/>
            </a:p>
          </p:txBody>
        </p:sp>
        <p:pic>
          <p:nvPicPr>
            <p:cNvPr id="7" name="Picture 2" descr="G:\Afdelingen\Communicatie\VDL Bus &amp; Coach\Corporate Identity VBC\Huisstijl en stationery VBC\Huisstijl en stationery 2010\Logo definitief\BUS &amp; COACH\JPG\VDL_Logo_B&amp;C_4c_CMYK_small.jpg"/>
            <p:cNvPicPr>
              <a:picLocks noChangeAspect="1" noChangeArrowheads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9393" y="6414640"/>
              <a:ext cx="833958" cy="352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Afbeelding 14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8200" y="6681788"/>
              <a:ext cx="836342" cy="85776"/>
            </a:xfrm>
            <a:prstGeom prst="rect">
              <a:avLst/>
            </a:prstGeom>
          </p:spPr>
        </p:pic>
      </p:grpSp>
      <p:grpSp>
        <p:nvGrpSpPr>
          <p:cNvPr id="87" name="Instructie Tekst"/>
          <p:cNvGrpSpPr/>
          <p:nvPr userDrawn="1"/>
        </p:nvGrpSpPr>
        <p:grpSpPr>
          <a:xfrm>
            <a:off x="-2958662" y="-5444"/>
            <a:ext cx="2863586" cy="5882716"/>
            <a:chOff x="-2959433" y="-5444"/>
            <a:chExt cx="2864332" cy="5882716"/>
          </a:xfrm>
        </p:grpSpPr>
        <p:sp>
          <p:nvSpPr>
            <p:cNvPr id="88" name="Rechthoek 60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TEXT LEVELS</a:t>
              </a:r>
            </a:p>
          </p:txBody>
        </p:sp>
        <p:sp>
          <p:nvSpPr>
            <p:cNvPr id="89" name="Ovaal 62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0" name="Ovaal 63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1" name="Ovaal 6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2" name="Ovaal 6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93" name="Textfield placeholder"/>
            <p:cNvSpPr txBox="1">
              <a:spLocks/>
            </p:cNvSpPr>
            <p:nvPr userDrawn="1"/>
          </p:nvSpPr>
          <p:spPr>
            <a:xfrm>
              <a:off x="-2571950" y="2033600"/>
              <a:ext cx="2476849" cy="384367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18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spc="50" baseline="0" noProof="0" dirty="0">
                  <a:ln w="3175">
                    <a:noFill/>
                    <a:miter lim="800000"/>
                  </a:ln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  <a:p>
              <a:pPr marL="0" marR="0" lvl="1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Second level</a:t>
              </a:r>
            </a:p>
            <a:p>
              <a:pPr marL="180921" marR="0" lvl="2" indent="-180921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Third level</a:t>
              </a:r>
            </a:p>
            <a:p>
              <a:pPr marL="0" marR="0" lvl="3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400" b="0" kern="1200" spc="30" baseline="0" noProof="0" dirty="0">
                  <a:solidFill>
                    <a:schemeClr val="bg1"/>
                  </a:solidFill>
                  <a:effectLst>
                    <a:outerShdw blurRad="190500" dist="38100" algn="tl">
                      <a:srgbClr val="000000">
                        <a:alpha val="1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Quote text</a:t>
              </a:r>
            </a:p>
            <a:p>
              <a:pPr marL="266620" marR="0" lvl="4" indent="-26662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85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Fifth</a:t>
              </a:r>
              <a:r>
                <a:rPr lang="en-GB" sz="1400" kern="1200" baseline="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 level</a:t>
              </a:r>
              <a:endParaRPr lang="en-GB" sz="1400" kern="1200" noProof="0" dirty="0">
                <a:solidFill>
                  <a:schemeClr val="bg2"/>
                </a:solidFill>
                <a:latin typeface="+mn-lt"/>
                <a:ea typeface="+mn-ea"/>
                <a:cs typeface="+mn-cs"/>
              </a:endParaRPr>
            </a:p>
            <a:p>
              <a:pPr marL="449128" marR="0" lvl="5" indent="-182508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cap="none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Six</a:t>
              </a:r>
            </a:p>
            <a:p>
              <a:pPr marL="449128" marR="0" lvl="6" indent="-182508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Seven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i="0" kern="1200" noProof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Eight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spc="50" baseline="0" noProof="0" dirty="0">
                  <a:ln w="3175">
                    <a:noFill/>
                    <a:miter lim="800000"/>
                  </a:ln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Nine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endParaRPr lang="en-GB" sz="1200" i="0" kern="1200" noProof="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4" name="Rechte verbindingslijn 71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</a:ln>
            <a:effectLst/>
          </p:spPr>
        </p:cxnSp>
        <p:cxnSp>
          <p:nvCxnSpPr>
            <p:cNvPr id="95" name="Rechte verbindingslijn 72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</a:ln>
            <a:effectLst/>
          </p:spPr>
        </p:cxnSp>
        <p:cxnSp>
          <p:nvCxnSpPr>
            <p:cNvPr id="96" name="Rechte verbindingslijn 73"/>
            <p:cNvCxnSpPr/>
            <p:nvPr userDrawn="1"/>
          </p:nvCxnSpPr>
          <p:spPr>
            <a:xfrm>
              <a:off x="-2959100" y="5661248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</a:ln>
            <a:effectLst/>
          </p:spPr>
        </p:cxnSp>
        <p:grpSp>
          <p:nvGrpSpPr>
            <p:cNvPr id="97" name="Groep 74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44" name="Afgeronde rechthoek 17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5" name="Groep 17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46" name="Rechthoek 17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7" name="Rechthoek 17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8" name="Rechthoek 17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9" name="Rechthoek 17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0" name="Rechthoek 17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1" name="Rechthoek 17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2" name="Rechthoek 17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3" name="Rechthoek 18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4" name="Rechthoek 18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5" name="Rechthoek 18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6" name="Vrije vorm 18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98" name="Groep 75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22" name="Rechthoek 100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pic>
            <p:nvPicPr>
              <p:cNvPr id="123" name="Picture 2"/>
              <p:cNvPicPr>
                <a:picLocks noChangeAspect="1" noChangeArrowheads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4" name="Picture 3"/>
              <p:cNvPicPr>
                <a:picLocks noChangeAspect="1" noChangeArrowheads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25" name="Groep 103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39" name="Rechthoek 117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" name="Rechthoek 118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" name="Rechthoek 119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2" name="Rechthoek 120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3" name="Rechthoek 17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26" name="Groep 104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27" name="Groep 105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34" name="Rechthoek 112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5" name="Rechthoek 113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6" name="Rechthoek 114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7" name="Rechthoek 115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8" name="Rechthoek 116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28" name="Groep 106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29" name="Rechthoek 107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0" name="Rechthoek 108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1" name="Rechthoek 109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2" name="Rechthoek 110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3" name="Rechthoek 111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99" name="Groep 76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09" name="Afgeronde rechthoek 87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0" name="Groep 88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1" name="Rechthoek 89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2" name="Rechthoek 90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3" name="Rechthoek 91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4" name="Rechthoek 92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93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94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95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96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97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98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Vrije vorm 99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00" name="Rechte verbindingslijn 77"/>
            <p:cNvCxnSpPr>
              <a:stCxn id="124" idx="2"/>
              <a:endCxn id="10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01" name="Rechte verbindingslijn 78"/>
            <p:cNvCxnSpPr>
              <a:endCxn id="14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02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18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/>
                  <a:ea typeface="+mn-ea"/>
                  <a:cs typeface="Segoe UI Light" panose="020B0502040204020203" pitchFamily="34" charset="0"/>
                </a:rPr>
                <a:t>Level up</a:t>
              </a:r>
            </a:p>
          </p:txBody>
        </p:sp>
        <p:sp>
          <p:nvSpPr>
            <p:cNvPr id="103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18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/>
                  <a:ea typeface="+mn-ea"/>
                  <a:cs typeface="Segoe UI Light" panose="020B0502040204020203" pitchFamily="34" charset="0"/>
                </a:rPr>
                <a:t>Level down</a:t>
              </a:r>
            </a:p>
          </p:txBody>
        </p:sp>
        <p:sp>
          <p:nvSpPr>
            <p:cNvPr id="104" name="Ovaal 81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5</a:t>
              </a:r>
            </a:p>
          </p:txBody>
        </p:sp>
        <p:grpSp>
          <p:nvGrpSpPr>
            <p:cNvPr id="105" name="Groep 83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07" name="Afgeronde rechthoek 85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08" name="Vrije vorm 86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rPr>
                  <a:t>Home</a:t>
                </a:r>
              </a:p>
            </p:txBody>
          </p:sp>
        </p:grpSp>
        <p:sp>
          <p:nvSpPr>
            <p:cNvPr id="10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Go to the tab ‘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Home’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and look for the buttons below, in the section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‘Paragraph’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6415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</p:sldLayoutIdLst>
  <p:hf hdr="0"/>
  <p:txStyles>
    <p:titleStyle>
      <a:lvl1pPr algn="l" defTabSz="1218804" rtl="0" eaLnBrk="1" latinLnBrk="0" hangingPunct="1">
        <a:lnSpc>
          <a:spcPct val="80000"/>
        </a:lnSpc>
        <a:spcBef>
          <a:spcPct val="0"/>
        </a:spcBef>
        <a:buNone/>
        <a:defRPr sz="2399" b="1" kern="1200" cap="none" baseline="0">
          <a:ln w="6350">
            <a:noFill/>
            <a:miter lim="800000"/>
          </a:ln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buNone/>
        <a:defRPr sz="1600" b="1" kern="1200" spc="50" baseline="0">
          <a:ln w="3175">
            <a:noFill/>
            <a:miter lim="800000"/>
          </a:ln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buNone/>
        <a:defRPr sz="1400" kern="1200" baseline="0">
          <a:solidFill>
            <a:schemeClr val="bg2"/>
          </a:solidFill>
          <a:latin typeface="+mn-lt"/>
          <a:ea typeface="+mn-ea"/>
          <a:cs typeface="+mn-cs"/>
        </a:defRPr>
      </a:lvl2pPr>
      <a:lvl3pPr marL="180921" indent="-180921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Clr>
          <a:schemeClr val="tx2"/>
        </a:buClr>
        <a:buFont typeface="Arial" panose="020B0604020202020204" pitchFamily="34" charset="0"/>
        <a:buNone/>
        <a:defRPr sz="1400" b="0" kern="1200" spc="30" baseline="0">
          <a:solidFill>
            <a:schemeClr val="bg1"/>
          </a:solidFill>
          <a:effectLst>
            <a:outerShdw blurRad="190500" dist="38100" algn="tl">
              <a:srgbClr val="000000">
                <a:alpha val="10000"/>
              </a:srgbClr>
            </a:outerShdw>
          </a:effectLst>
          <a:latin typeface="+mn-lt"/>
          <a:ea typeface="+mn-ea"/>
          <a:cs typeface="+mn-cs"/>
        </a:defRPr>
      </a:lvl4pPr>
      <a:lvl5pPr marL="266620" indent="-266620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Clr>
          <a:schemeClr val="tx2"/>
        </a:buClr>
        <a:buSzPct val="85000"/>
        <a:buFont typeface="+mj-lt"/>
        <a:buAutoNum type="arabicPeriod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449128" indent="-182508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6pPr>
      <a:lvl7pPr marL="449128" indent="-182508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Clr>
          <a:schemeClr val="tx2"/>
        </a:buClr>
        <a:buSzPct val="90000"/>
        <a:buFont typeface="+mj-lt"/>
        <a:buAutoNum type="alphaLcPeriod"/>
        <a:defRPr sz="1400" kern="1200">
          <a:solidFill>
            <a:schemeClr val="bg2"/>
          </a:solidFill>
          <a:latin typeface="+mn-lt"/>
          <a:ea typeface="+mn-ea"/>
          <a:cs typeface="+mn-cs"/>
        </a:defRPr>
      </a:lvl7pPr>
      <a:lvl8pPr marL="0" indent="0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buNone/>
        <a:defRPr sz="1200" i="0" kern="1200">
          <a:solidFill>
            <a:schemeClr val="bg2">
              <a:lumMod val="60000"/>
              <a:lumOff val="40000"/>
            </a:schemeClr>
          </a:solidFill>
          <a:latin typeface="+mn-lt"/>
          <a:ea typeface="+mn-ea"/>
          <a:cs typeface="+mn-cs"/>
        </a:defRPr>
      </a:lvl8pPr>
      <a:lvl9pPr marL="0" indent="0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buNone/>
        <a:defRPr sz="1600" b="1" kern="1200" spc="50" baseline="0">
          <a:ln w="3175">
            <a:noFill/>
            <a:miter lim="800000"/>
          </a:ln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7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8">
          <p15:clr>
            <a:srgbClr val="F26B43"/>
          </p15:clr>
        </p15:guide>
        <p15:guide id="3" orient="horz" pos="3820">
          <p15:clr>
            <a:srgbClr val="F26B43"/>
          </p15:clr>
        </p15:guide>
        <p15:guide id="4" orient="horz" pos="75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9684" y="349940"/>
            <a:ext cx="11452634" cy="288000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r>
              <a:rPr lang="nl-NL" noProof="0" dirty="0"/>
              <a:t>Klik om de titel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9891" y="1179862"/>
            <a:ext cx="11452218" cy="4913434"/>
          </a:xfrm>
          <a:prstGeom prst="rect">
            <a:avLst/>
          </a:prstGeom>
        </p:spPr>
        <p:txBody>
          <a:bodyPr vert="horz" lIns="72000" tIns="72000" rIns="72000" bIns="72000" rtlCol="0" anchor="t" anchorCtr="0">
            <a:noAutofit/>
          </a:bodyPr>
          <a:lstStyle/>
          <a:p>
            <a:pPr lvl="0"/>
            <a:r>
              <a:rPr lang="nl-NL" noProof="0" dirty="0"/>
              <a:t>Tekststijl van het model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</a:t>
            </a:r>
          </a:p>
          <a:p>
            <a:pPr lvl="6"/>
            <a:r>
              <a:rPr lang="nl-NL" noProof="0" dirty="0"/>
              <a:t>Zeven</a:t>
            </a:r>
          </a:p>
          <a:p>
            <a:pPr lvl="7"/>
            <a:r>
              <a:rPr lang="nl-NL" noProof="0" dirty="0"/>
              <a:t>Acht</a:t>
            </a:r>
          </a:p>
          <a:p>
            <a:pPr lvl="8"/>
            <a:r>
              <a:rPr lang="nl-NL" noProof="0" dirty="0"/>
              <a:t>Negen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90014" y="6544203"/>
            <a:ext cx="1920000" cy="2296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0E449945-74F2-42C1-A832-3D4CBAD81FC9}" type="datetime2">
              <a:rPr lang="en-GB" noProof="0" smtClean="0"/>
              <a:t>Thursday, 26 September 2024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671637" y="6544203"/>
            <a:ext cx="4848726" cy="2296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nl-NL" noProof="0"/>
              <a:t>VDL Groep</a:t>
            </a:r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37736" y="6544203"/>
            <a:ext cx="310190" cy="2296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9B50D7E5-B5CE-4D31-A8AE-2C9A49DA707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12" name="Rechthoek 11"/>
          <p:cNvSpPr/>
          <p:nvPr/>
        </p:nvSpPr>
        <p:spPr>
          <a:xfrm>
            <a:off x="464175" y="6531060"/>
            <a:ext cx="157697" cy="255928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lvl="0"/>
            <a:r>
              <a:rPr lang="nl-NL" sz="800" noProof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</a:t>
            </a:r>
          </a:p>
        </p:txBody>
      </p:sp>
      <p:sp>
        <p:nvSpPr>
          <p:cNvPr id="13" name="Rechthoek 12"/>
          <p:cNvSpPr/>
          <p:nvPr/>
        </p:nvSpPr>
        <p:spPr>
          <a:xfrm>
            <a:off x="770872" y="6580599"/>
            <a:ext cx="6806" cy="15685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3199" noProof="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0" name="FOOTER"/>
          <p:cNvGrpSpPr/>
          <p:nvPr userDrawn="1"/>
        </p:nvGrpSpPr>
        <p:grpSpPr>
          <a:xfrm>
            <a:off x="-4" y="6370780"/>
            <a:ext cx="12192003" cy="487220"/>
            <a:chOff x="-4" y="6370780"/>
            <a:chExt cx="12195178" cy="487220"/>
          </a:xfrm>
        </p:grpSpPr>
        <p:sp>
          <p:nvSpPr>
            <p:cNvPr id="17" name="Vrije vorm 16"/>
            <p:cNvSpPr/>
            <p:nvPr userDrawn="1"/>
          </p:nvSpPr>
          <p:spPr>
            <a:xfrm flipH="1">
              <a:off x="-2" y="6370780"/>
              <a:ext cx="12195175" cy="487220"/>
            </a:xfrm>
            <a:custGeom>
              <a:avLst/>
              <a:gdLst>
                <a:gd name="connsiteX0" fmla="*/ 958707 w 12296046"/>
                <a:gd name="connsiteY0" fmla="*/ 28 h 522388"/>
                <a:gd name="connsiteX1" fmla="*/ 1411145 w 12296046"/>
                <a:gd name="connsiteY1" fmla="*/ 26222 h 522388"/>
                <a:gd name="connsiteX2" fmla="*/ 1459143 w 12296046"/>
                <a:gd name="connsiteY2" fmla="*/ 61773 h 522388"/>
                <a:gd name="connsiteX3" fmla="*/ 1477302 w 12296046"/>
                <a:gd name="connsiteY3" fmla="*/ 82773 h 522388"/>
                <a:gd name="connsiteX4" fmla="*/ 12296046 w 12296046"/>
                <a:gd name="connsiteY4" fmla="*/ 82773 h 522388"/>
                <a:gd name="connsiteX5" fmla="*/ 12296046 w 12296046"/>
                <a:gd name="connsiteY5" fmla="*/ 522388 h 522388"/>
                <a:gd name="connsiteX6" fmla="*/ 0 w 12296046"/>
                <a:gd name="connsiteY6" fmla="*/ 522388 h 522388"/>
                <a:gd name="connsiteX7" fmla="*/ 0 w 12296046"/>
                <a:gd name="connsiteY7" fmla="*/ 82773 h 522388"/>
                <a:gd name="connsiteX8" fmla="*/ 449011 w 12296046"/>
                <a:gd name="connsiteY8" fmla="*/ 82773 h 522388"/>
                <a:gd name="connsiteX9" fmla="*/ 465343 w 12296046"/>
                <a:gd name="connsiteY9" fmla="*/ 61345 h 522388"/>
                <a:gd name="connsiteX10" fmla="*/ 508651 w 12296046"/>
                <a:gd name="connsiteY10" fmla="*/ 23840 h 522388"/>
                <a:gd name="connsiteX11" fmla="*/ 958707 w 12296046"/>
                <a:gd name="connsiteY11" fmla="*/ 28 h 52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96046" h="522388">
                  <a:moveTo>
                    <a:pt x="958707" y="28"/>
                  </a:moveTo>
                  <a:cubicBezTo>
                    <a:pt x="1116663" y="-766"/>
                    <a:pt x="1386538" y="15109"/>
                    <a:pt x="1411145" y="26222"/>
                  </a:cubicBezTo>
                  <a:cubicBezTo>
                    <a:pt x="1429600" y="34557"/>
                    <a:pt x="1442251" y="43561"/>
                    <a:pt x="1459143" y="61773"/>
                  </a:cubicBezTo>
                  <a:lnTo>
                    <a:pt x="1477302" y="82773"/>
                  </a:lnTo>
                  <a:lnTo>
                    <a:pt x="12296046" y="82773"/>
                  </a:lnTo>
                  <a:lnTo>
                    <a:pt x="12296046" y="522388"/>
                  </a:lnTo>
                  <a:lnTo>
                    <a:pt x="0" y="522388"/>
                  </a:lnTo>
                  <a:lnTo>
                    <a:pt x="0" y="82773"/>
                  </a:lnTo>
                  <a:lnTo>
                    <a:pt x="449011" y="82773"/>
                  </a:lnTo>
                  <a:lnTo>
                    <a:pt x="465343" y="61345"/>
                  </a:lnTo>
                  <a:cubicBezTo>
                    <a:pt x="480002" y="41253"/>
                    <a:pt x="485732" y="32769"/>
                    <a:pt x="508651" y="23840"/>
                  </a:cubicBezTo>
                  <a:cubicBezTo>
                    <a:pt x="539210" y="11934"/>
                    <a:pt x="800751" y="822"/>
                    <a:pt x="958707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gradFill flip="none" rotWithShape="1">
                <a:gsLst>
                  <a:gs pos="0">
                    <a:schemeClr val="bg2">
                      <a:alpha val="50000"/>
                    </a:schemeClr>
                  </a:gs>
                  <a:gs pos="100000">
                    <a:schemeClr val="bg2">
                      <a:alpha val="50000"/>
                    </a:schemeClr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nl-NL" sz="3199" noProof="0" dirty="0"/>
            </a:p>
          </p:txBody>
        </p:sp>
        <p:sp>
          <p:nvSpPr>
            <p:cNvPr id="14" name="Rechthoek 13"/>
            <p:cNvSpPr/>
            <p:nvPr userDrawn="1"/>
          </p:nvSpPr>
          <p:spPr>
            <a:xfrm flipH="1">
              <a:off x="-4" y="6455568"/>
              <a:ext cx="12195178" cy="402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3199" noProof="0" dirty="0"/>
            </a:p>
          </p:txBody>
        </p:sp>
        <p:pic>
          <p:nvPicPr>
            <p:cNvPr id="7" name="Picture 2" descr="G:\Afdelingen\Communicatie\VDL Bus &amp; Coach\Corporate Identity VBC\Huisstijl en stationery VBC\Huisstijl en stationery 2010\Logo definitief\BUS &amp; COACH\JPG\VDL_Logo_B&amp;C_4c_CMYK_small.jpg"/>
            <p:cNvPicPr>
              <a:picLocks noChangeAspect="1" noChangeArrowheads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9393" y="6414640"/>
              <a:ext cx="833958" cy="352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Afbeelding 14"/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18200" y="6681788"/>
              <a:ext cx="836342" cy="85776"/>
            </a:xfrm>
            <a:prstGeom prst="rect">
              <a:avLst/>
            </a:prstGeom>
          </p:spPr>
        </p:pic>
      </p:grpSp>
      <p:grpSp>
        <p:nvGrpSpPr>
          <p:cNvPr id="87" name="Instructie Tekst"/>
          <p:cNvGrpSpPr/>
          <p:nvPr userDrawn="1"/>
        </p:nvGrpSpPr>
        <p:grpSpPr>
          <a:xfrm>
            <a:off x="-2958662" y="-5444"/>
            <a:ext cx="2863586" cy="5882716"/>
            <a:chOff x="-2959433" y="-5444"/>
            <a:chExt cx="2864332" cy="5882716"/>
          </a:xfrm>
        </p:grpSpPr>
        <p:sp>
          <p:nvSpPr>
            <p:cNvPr id="88" name="Rechthoek 60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89" name="Ovaal 62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0" name="Ovaal 63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1" name="Ovaal 6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2" name="Ovaal 6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93" name="Textfield placeholder"/>
            <p:cNvSpPr txBox="1">
              <a:spLocks/>
            </p:cNvSpPr>
            <p:nvPr userDrawn="1"/>
          </p:nvSpPr>
          <p:spPr>
            <a:xfrm>
              <a:off x="-2571950" y="2033600"/>
              <a:ext cx="2476849" cy="384367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0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600" b="1" kern="1200" spc="50" baseline="0" noProof="0" dirty="0">
                  <a:ln w="3175">
                    <a:noFill/>
                    <a:miter lim="800000"/>
                  </a:ln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Platte tekst</a:t>
              </a:r>
            </a:p>
            <a:p>
              <a:pPr marL="0" marR="0" lvl="1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Tweede niveau</a:t>
              </a:r>
            </a:p>
            <a:p>
              <a:pPr marL="180921" marR="0" lvl="2" indent="-180921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Derde niveau</a:t>
              </a:r>
            </a:p>
            <a:p>
              <a:pPr marL="0" marR="0" lvl="3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0" kern="1200" spc="30" baseline="0" noProof="0" dirty="0">
                  <a:solidFill>
                    <a:schemeClr val="bg1"/>
                  </a:solidFill>
                  <a:effectLst>
                    <a:outerShdw blurRad="190500" dist="38100" algn="tl">
                      <a:srgbClr val="000000">
                        <a:alpha val="1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Vierde niveau</a:t>
              </a:r>
            </a:p>
            <a:p>
              <a:pPr marL="266620" marR="0" lvl="4" indent="-26662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85000"/>
                <a:buFont typeface="+mj-lt"/>
                <a:buAutoNum type="arabicPeriod"/>
                <a:tabLst/>
                <a:defRPr/>
              </a:pPr>
              <a:r>
                <a:rPr lang="nl-NL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Vijfde niveau</a:t>
              </a:r>
            </a:p>
            <a:p>
              <a:pPr marL="449128" marR="0" lvl="5" indent="-182508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cap="none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Zes</a:t>
              </a:r>
            </a:p>
            <a:p>
              <a:pPr marL="449128" marR="0" lvl="6" indent="-182508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+mj-lt"/>
                <a:buAutoNum type="alphaLcPeriod"/>
                <a:tabLst/>
                <a:defRPr/>
              </a:pPr>
              <a:r>
                <a:rPr lang="nl-NL" sz="1400" kern="1200" noProof="0" dirty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Zeven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i="0" kern="1200" noProof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Acht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r>
                <a:rPr lang="nl-NL" sz="1600" b="1" kern="1200" spc="50" baseline="0" noProof="0" dirty="0">
                  <a:ln w="3175">
                    <a:noFill/>
                    <a:miter lim="800000"/>
                  </a:ln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Negen</a:t>
              </a:r>
            </a:p>
            <a:p>
              <a:pPr marL="0" marR="0" lvl="7" indent="0" algn="l" defTabSz="1218804" rtl="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endParaRPr lang="nl-NL" sz="1200" i="0" kern="1200" noProof="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4" name="Rechte verbindingslijn 71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95" name="Rechte verbindingslijn 72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96" name="Rechte verbindingslijn 73"/>
            <p:cNvCxnSpPr/>
            <p:nvPr userDrawn="1"/>
          </p:nvCxnSpPr>
          <p:spPr>
            <a:xfrm>
              <a:off x="-2959100" y="5661248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97" name="Groep 74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44" name="Afgeronde rechthoek 17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5" name="Groep 17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46" name="Rechthoek 17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7" name="Rechthoek 17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8" name="Rechthoek 17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9" name="Rechthoek 17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0" name="Rechthoek 17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1" name="Rechthoek 17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2" name="Rechthoek 17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3" name="Rechthoek 18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4" name="Rechthoek 18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5" name="Rechthoek 18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6" name="Vrije vorm 18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98" name="Groep 75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22" name="Rechthoek 100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pic>
            <p:nvPicPr>
              <p:cNvPr id="123" name="Picture 2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4" name="Picture 3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25" name="Groep 103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39" name="Rechthoek 117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" name="Rechthoek 118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" name="Rechthoek 119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2" name="Rechthoek 120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3" name="Rechthoek 17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26" name="Groep 104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27" name="Groep 105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34" name="Rechthoek 112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5" name="Rechthoek 113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6" name="Rechthoek 114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7" name="Rechthoek 115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8" name="Rechthoek 116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28" name="Groep 106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29" name="Rechthoek 107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0" name="Rechthoek 108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1" name="Rechthoek 109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2" name="Rechthoek 110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3" name="Rechthoek 111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99" name="Groep 76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09" name="Afgeronde rechthoek 87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0" name="Groep 88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1" name="Rechthoek 89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2" name="Rechthoek 90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3" name="Rechthoek 91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4" name="Rechthoek 92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93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94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95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96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97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98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Vrije vorm 99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00" name="Rechte verbindingslijn 77"/>
            <p:cNvCxnSpPr>
              <a:stCxn id="124" idx="2"/>
              <a:endCxn id="10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01" name="Rechte verbindingslijn 78"/>
            <p:cNvCxnSpPr>
              <a:endCxn id="14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02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0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03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0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04" name="Ovaal 81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Segoe UI Light" panose="020B0502040204020203" pitchFamily="34" charset="0"/>
                </a:rPr>
                <a:t>5</a:t>
              </a:r>
            </a:p>
          </p:txBody>
        </p:sp>
        <p:grpSp>
          <p:nvGrpSpPr>
            <p:cNvPr id="105" name="Groep 83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07" name="Afgeronde rechthoek 85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08" name="Vrije vorm 86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10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389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</p:sldLayoutIdLst>
  <p:hf hdr="0" ftr="0"/>
  <p:txStyles>
    <p:titleStyle>
      <a:lvl1pPr algn="l" defTabSz="1218804" rtl="0" eaLnBrk="1" latinLnBrk="0" hangingPunct="1">
        <a:lnSpc>
          <a:spcPct val="80000"/>
        </a:lnSpc>
        <a:spcBef>
          <a:spcPct val="0"/>
        </a:spcBef>
        <a:buNone/>
        <a:defRPr sz="2399" b="1" kern="1200" cap="none" baseline="0">
          <a:ln w="6350">
            <a:noFill/>
            <a:miter lim="800000"/>
          </a:ln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buNone/>
        <a:defRPr sz="1600" b="1" kern="1200" spc="50" baseline="0">
          <a:ln w="3175">
            <a:noFill/>
            <a:miter lim="800000"/>
          </a:ln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buNone/>
        <a:defRPr sz="1400" kern="1200">
          <a:solidFill>
            <a:schemeClr val="bg2"/>
          </a:solidFill>
          <a:latin typeface="+mn-lt"/>
          <a:ea typeface="+mn-ea"/>
          <a:cs typeface="+mn-cs"/>
        </a:defRPr>
      </a:lvl2pPr>
      <a:lvl3pPr marL="180921" indent="-180921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Clr>
          <a:schemeClr val="tx2"/>
        </a:buClr>
        <a:buFont typeface="Arial" panose="020B0604020202020204" pitchFamily="34" charset="0"/>
        <a:buNone/>
        <a:defRPr sz="1400" b="0" kern="1200" spc="30" baseline="0">
          <a:solidFill>
            <a:schemeClr val="bg1"/>
          </a:solidFill>
          <a:effectLst>
            <a:outerShdw blurRad="190500" dist="38100" algn="tl">
              <a:srgbClr val="000000">
                <a:alpha val="10000"/>
              </a:srgbClr>
            </a:outerShdw>
          </a:effectLst>
          <a:latin typeface="+mn-lt"/>
          <a:ea typeface="+mn-ea"/>
          <a:cs typeface="+mn-cs"/>
        </a:defRPr>
      </a:lvl4pPr>
      <a:lvl5pPr marL="266620" indent="-266620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Clr>
          <a:schemeClr val="tx2"/>
        </a:buClr>
        <a:buSzPct val="85000"/>
        <a:buFont typeface="+mj-lt"/>
        <a:buAutoNum type="arabicPeriod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449128" indent="-182508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6pPr>
      <a:lvl7pPr marL="449128" indent="-182508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Clr>
          <a:schemeClr val="tx2"/>
        </a:buClr>
        <a:buSzPct val="90000"/>
        <a:buFont typeface="+mj-lt"/>
        <a:buAutoNum type="alphaLcPeriod"/>
        <a:defRPr sz="1400" kern="1200">
          <a:solidFill>
            <a:schemeClr val="bg2"/>
          </a:solidFill>
          <a:latin typeface="+mn-lt"/>
          <a:ea typeface="+mn-ea"/>
          <a:cs typeface="+mn-cs"/>
        </a:defRPr>
      </a:lvl7pPr>
      <a:lvl8pPr marL="0" indent="0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buNone/>
        <a:defRPr sz="1200" i="0" kern="1200">
          <a:solidFill>
            <a:schemeClr val="bg2">
              <a:lumMod val="60000"/>
              <a:lumOff val="40000"/>
            </a:schemeClr>
          </a:solidFill>
          <a:latin typeface="+mn-lt"/>
          <a:ea typeface="+mn-ea"/>
          <a:cs typeface="+mn-cs"/>
        </a:defRPr>
      </a:lvl8pPr>
      <a:lvl9pPr marL="0" indent="0" algn="l" defTabSz="1218804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buNone/>
        <a:defRPr sz="1600" b="1" kern="1200" spc="50" baseline="0">
          <a:ln w="3175">
            <a:noFill/>
            <a:miter lim="800000"/>
          </a:ln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7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8">
          <p15:clr>
            <a:srgbClr val="F26B43"/>
          </p15:clr>
        </p15:guide>
        <p15:guide id="3" orient="horz" pos="3820">
          <p15:clr>
            <a:srgbClr val="F26B43"/>
          </p15:clr>
        </p15:guide>
        <p15:guide id="4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8EE29A-FAB6-B5E9-1B8C-86C270B04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725" y="1685231"/>
            <a:ext cx="7284431" cy="2281476"/>
          </a:xfrm>
        </p:spPr>
        <p:txBody>
          <a:bodyPr/>
          <a:lstStyle/>
          <a:p>
            <a:r>
              <a:rPr lang="en-US" dirty="0">
                <a:latin typeface="Source Sans Pro ExtraLight" panose="020B0303030403020204" pitchFamily="34" charset="0"/>
              </a:rPr>
              <a:t>MAKING A DIFFERENCE </a:t>
            </a:r>
            <a:br>
              <a:rPr lang="en-US" dirty="0"/>
            </a:br>
            <a:r>
              <a:rPr lang="en-US" dirty="0"/>
              <a:t>FOR THE WORLD </a:t>
            </a:r>
            <a:br>
              <a:rPr lang="en-US" dirty="0"/>
            </a:br>
            <a:r>
              <a:rPr lang="en-US" dirty="0"/>
              <a:t>OF TOMORROW</a:t>
            </a:r>
            <a:endParaRPr lang="en-GB" dirty="0"/>
          </a:p>
        </p:txBody>
      </p:sp>
      <p:pic>
        <p:nvPicPr>
          <p:cNvPr id="19" name="Tijdelijke aanduiding voor afbeelding 18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2D6562F9-81DB-341E-96A8-13BB5F946C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848" y="0"/>
            <a:ext cx="4848116" cy="5441914"/>
          </a:xfrm>
        </p:spPr>
      </p:pic>
      <p:pic>
        <p:nvPicPr>
          <p:cNvPr id="29" name="Tijdelijke aanduiding voor afbeelding 28">
            <a:extLst>
              <a:ext uri="{FF2B5EF4-FFF2-40B4-BE49-F238E27FC236}">
                <a16:creationId xmlns:a16="http://schemas.microsoft.com/office/drawing/2014/main" id="{22C333D6-FA45-41BB-6579-01CE3BA516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2579" y="3306902"/>
            <a:ext cx="3681405" cy="3551098"/>
          </a:xfr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375DCBF-946A-A365-5E0C-801F4FBB42C5}"/>
              </a:ext>
            </a:extLst>
          </p:cNvPr>
          <p:cNvSpPr txBox="1"/>
          <p:nvPr/>
        </p:nvSpPr>
        <p:spPr>
          <a:xfrm>
            <a:off x="3426173" y="4574619"/>
            <a:ext cx="2669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Alain Doucet</a:t>
            </a:r>
          </a:p>
          <a:p>
            <a:r>
              <a:rPr lang="nl-NL" sz="2000" dirty="0">
                <a:solidFill>
                  <a:schemeClr val="bg1"/>
                </a:solidFill>
              </a:rPr>
              <a:t>Managing Director</a:t>
            </a:r>
          </a:p>
          <a:p>
            <a:r>
              <a:rPr lang="nl-NL" sz="2000" dirty="0">
                <a:solidFill>
                  <a:schemeClr val="bg1"/>
                </a:solidFill>
              </a:rPr>
              <a:t>VDL Bus Roeselare</a:t>
            </a:r>
          </a:p>
        </p:txBody>
      </p:sp>
    </p:spTree>
    <p:extLst>
      <p:ext uri="{BB962C8B-B14F-4D97-AF65-F5344CB8AC3E}">
        <p14:creationId xmlns:p14="http://schemas.microsoft.com/office/powerpoint/2010/main" val="422108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/>
          <p:cNvPicPr>
            <a:picLocks noGrp="1" noChangeAspect="1"/>
          </p:cNvPicPr>
          <p:nvPr>
            <p:ph type="pic" sz="quarter" idx="2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3" b="15503"/>
          <a:stretch>
            <a:fillRect/>
          </a:stretch>
        </p:blipFill>
        <p:spPr>
          <a:xfrm>
            <a:off x="0" y="-61190"/>
            <a:ext cx="12192000" cy="6308725"/>
          </a:xfr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32444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Tijdelijke aanduiding voor afbeelding 18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2D6562F9-81DB-341E-96A8-13BB5F946C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848" y="0"/>
            <a:ext cx="4848116" cy="5441914"/>
          </a:xfrm>
        </p:spPr>
      </p:pic>
      <p:pic>
        <p:nvPicPr>
          <p:cNvPr id="29" name="Tijdelijke aanduiding voor afbeelding 28">
            <a:extLst>
              <a:ext uri="{FF2B5EF4-FFF2-40B4-BE49-F238E27FC236}">
                <a16:creationId xmlns:a16="http://schemas.microsoft.com/office/drawing/2014/main" id="{22C333D6-FA45-41BB-6579-01CE3BA516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2579" y="3306902"/>
            <a:ext cx="3681405" cy="3551098"/>
          </a:xfr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CCD11EBD-8198-C974-E213-6D94F9265203}"/>
              </a:ext>
            </a:extLst>
          </p:cNvPr>
          <p:cNvGrpSpPr/>
          <p:nvPr/>
        </p:nvGrpSpPr>
        <p:grpSpPr>
          <a:xfrm>
            <a:off x="119591" y="1559064"/>
            <a:ext cx="3486150" cy="3495675"/>
            <a:chOff x="119591" y="1559064"/>
            <a:chExt cx="3486150" cy="3495675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30ADEF4B-AF13-45AC-7267-2E9957332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591" y="1559064"/>
              <a:ext cx="3486150" cy="3495675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BA4675E0-7D65-59D2-FC64-81D709EE343F}"/>
                </a:ext>
              </a:extLst>
            </p:cNvPr>
            <p:cNvSpPr txBox="1"/>
            <p:nvPr/>
          </p:nvSpPr>
          <p:spPr>
            <a:xfrm>
              <a:off x="1761066" y="174413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</a:rPr>
                <a:t>1881</a:t>
              </a:r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8E91BBB-85C8-A736-779D-2B7FAFF86D9D}"/>
              </a:ext>
            </a:extLst>
          </p:cNvPr>
          <p:cNvGrpSpPr/>
          <p:nvPr/>
        </p:nvGrpSpPr>
        <p:grpSpPr>
          <a:xfrm>
            <a:off x="3757010" y="94192"/>
            <a:ext cx="3514725" cy="3486150"/>
            <a:chOff x="3757010" y="94192"/>
            <a:chExt cx="3514725" cy="3486150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EDA9F740-8719-9ECC-8095-B1623E671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7010" y="94192"/>
              <a:ext cx="3514725" cy="3486150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FB673753-CB9C-F103-B861-7EF4EB9AF4FF}"/>
                </a:ext>
              </a:extLst>
            </p:cNvPr>
            <p:cNvSpPr txBox="1"/>
            <p:nvPr/>
          </p:nvSpPr>
          <p:spPr>
            <a:xfrm>
              <a:off x="6553200" y="2113465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</a:rPr>
                <a:t>1902</a:t>
              </a:r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6B2966DE-B3B2-4D7C-B869-41468FC7D12A}"/>
              </a:ext>
            </a:extLst>
          </p:cNvPr>
          <p:cNvGrpSpPr/>
          <p:nvPr/>
        </p:nvGrpSpPr>
        <p:grpSpPr>
          <a:xfrm>
            <a:off x="1227814" y="3283089"/>
            <a:ext cx="7010400" cy="3543300"/>
            <a:chOff x="1227814" y="3283089"/>
            <a:chExt cx="7010400" cy="3543300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BD4F7353-2D53-2D36-52EE-EE87530D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27814" y="3283089"/>
              <a:ext cx="7010400" cy="354330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0E623CD4-F00B-9F14-8A71-A021A6C56E7F}"/>
                </a:ext>
              </a:extLst>
            </p:cNvPr>
            <p:cNvSpPr txBox="1"/>
            <p:nvPr/>
          </p:nvSpPr>
          <p:spPr>
            <a:xfrm>
              <a:off x="3488267" y="632460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</a:rPr>
                <a:t>1922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677211A-3F85-F85E-FF6D-32758AC75412}"/>
              </a:ext>
            </a:extLst>
          </p:cNvPr>
          <p:cNvGrpSpPr/>
          <p:nvPr/>
        </p:nvGrpSpPr>
        <p:grpSpPr>
          <a:xfrm>
            <a:off x="5832438" y="1965037"/>
            <a:ext cx="3769439" cy="2388605"/>
            <a:chOff x="6663857" y="2029235"/>
            <a:chExt cx="2921810" cy="194882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6304559-0763-0CCF-56EE-EE03FF9A6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3857" y="2029235"/>
              <a:ext cx="2921810" cy="194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72AE5245-B8C4-3E5C-3C28-578C3E18B0A0}"/>
                </a:ext>
              </a:extLst>
            </p:cNvPr>
            <p:cNvSpPr txBox="1"/>
            <p:nvPr/>
          </p:nvSpPr>
          <p:spPr>
            <a:xfrm>
              <a:off x="8800172" y="2635340"/>
              <a:ext cx="625245" cy="376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dirty="0">
                  <a:solidFill>
                    <a:schemeClr val="bg1"/>
                  </a:solidFill>
                </a:rPr>
                <a:t>1998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ACA1D52D-6BB1-9795-0811-073A26777DB4}"/>
                </a:ext>
              </a:extLst>
            </p:cNvPr>
            <p:cNvSpPr txBox="1"/>
            <p:nvPr/>
          </p:nvSpPr>
          <p:spPr>
            <a:xfrm>
              <a:off x="6663857" y="3049350"/>
              <a:ext cx="2885222" cy="376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b="1" dirty="0">
                  <a:solidFill>
                    <a:schemeClr val="bg1"/>
                  </a:solidFill>
                </a:rPr>
                <a:t>Jonckheere/ Berkhof  - VDL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178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NEW FACTORY ROESELARE (BE)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1221"/>
          <a:stretch/>
        </p:blipFill>
        <p:spPr>
          <a:xfrm>
            <a:off x="5437622" y="0"/>
            <a:ext cx="6791323" cy="6317674"/>
          </a:xfrm>
          <a:prstGeom prst="chevron">
            <a:avLst/>
          </a:prstGeom>
        </p:spPr>
      </p:pic>
      <p:sp>
        <p:nvSpPr>
          <p:cNvPr id="15" name="Tijdelijke aanduiding voor tekst 5"/>
          <p:cNvSpPr>
            <a:spLocks noGrp="1"/>
          </p:cNvSpPr>
          <p:nvPr>
            <p:ph type="body" sz="quarter" idx="4294967295"/>
          </p:nvPr>
        </p:nvSpPr>
        <p:spPr>
          <a:xfrm>
            <a:off x="720725" y="1545093"/>
            <a:ext cx="6326620" cy="416083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buClr>
                <a:srgbClr val="2F7BBD"/>
              </a:buClr>
            </a:pPr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rgbClr val="FFFF00"/>
                </a:solidFill>
              </a:rPr>
              <a:t>most modern </a:t>
            </a:r>
            <a:r>
              <a:rPr lang="en-GB" dirty="0">
                <a:solidFill>
                  <a:schemeClr val="bg1"/>
                </a:solidFill>
              </a:rPr>
              <a:t>bus factory in Europe. </a:t>
            </a:r>
          </a:p>
          <a:p>
            <a:pPr>
              <a:lnSpc>
                <a:spcPct val="120000"/>
              </a:lnSpc>
              <a:buClr>
                <a:srgbClr val="2F7BBD"/>
              </a:buClr>
            </a:pPr>
            <a:r>
              <a:rPr lang="en-GB" dirty="0">
                <a:solidFill>
                  <a:srgbClr val="FFFF00"/>
                </a:solidFill>
              </a:rPr>
              <a:t>27,000</a:t>
            </a:r>
            <a:r>
              <a:rPr lang="en-GB" dirty="0">
                <a:solidFill>
                  <a:schemeClr val="bg1"/>
                </a:solidFill>
              </a:rPr>
              <a:t> square metres ( 77,000 m2 total , 5,000 m2 offices)</a:t>
            </a:r>
          </a:p>
          <a:p>
            <a:pPr>
              <a:lnSpc>
                <a:spcPct val="120000"/>
              </a:lnSpc>
              <a:buClr>
                <a:srgbClr val="2F7BBD"/>
              </a:buClr>
            </a:pPr>
            <a:r>
              <a:rPr lang="en-GB" dirty="0">
                <a:solidFill>
                  <a:schemeClr val="bg1"/>
                </a:solidFill>
              </a:rPr>
              <a:t>Allowing us to </a:t>
            </a:r>
            <a:r>
              <a:rPr lang="en-GB" dirty="0">
                <a:solidFill>
                  <a:srgbClr val="FFFF00"/>
                </a:solidFill>
              </a:rPr>
              <a:t>respond</a:t>
            </a:r>
            <a:r>
              <a:rPr lang="en-GB" dirty="0">
                <a:solidFill>
                  <a:schemeClr val="bg1"/>
                </a:solidFill>
              </a:rPr>
              <a:t> even better to the needs and demands of the </a:t>
            </a:r>
            <a:r>
              <a:rPr lang="en-GB" dirty="0">
                <a:solidFill>
                  <a:srgbClr val="FFFF00"/>
                </a:solidFill>
              </a:rPr>
              <a:t>European market</a:t>
            </a:r>
            <a:r>
              <a:rPr lang="en-GB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120000"/>
              </a:lnSpc>
              <a:buClr>
                <a:srgbClr val="2F7BBD"/>
              </a:buClr>
            </a:pPr>
            <a:r>
              <a:rPr lang="en-GB" dirty="0">
                <a:solidFill>
                  <a:schemeClr val="bg1"/>
                </a:solidFill>
              </a:rPr>
              <a:t>Organising the production process more efficient </a:t>
            </a:r>
            <a:r>
              <a:rPr lang="en-GB" dirty="0">
                <a:solidFill>
                  <a:srgbClr val="FFFF00"/>
                </a:solidFill>
              </a:rPr>
              <a:t>to double capacity. </a:t>
            </a:r>
          </a:p>
        </p:txBody>
      </p:sp>
    </p:spTree>
    <p:extLst>
      <p:ext uri="{BB962C8B-B14F-4D97-AF65-F5344CB8AC3E}">
        <p14:creationId xmlns:p14="http://schemas.microsoft.com/office/powerpoint/2010/main" val="1638697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3F8F485-C549-FEBF-1EB7-2F1C407947F1}"/>
              </a:ext>
            </a:extLst>
          </p:cNvPr>
          <p:cNvSpPr/>
          <p:nvPr/>
        </p:nvSpPr>
        <p:spPr>
          <a:xfrm>
            <a:off x="137477" y="2357735"/>
            <a:ext cx="11917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… maar VDL is meer dan bussen alleen …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D6C8984-02A1-D649-F425-D7D1BEF27A0E}"/>
              </a:ext>
            </a:extLst>
          </p:cNvPr>
          <p:cNvSpPr/>
          <p:nvPr/>
        </p:nvSpPr>
        <p:spPr>
          <a:xfrm>
            <a:off x="1567819" y="2357735"/>
            <a:ext cx="8742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…  er is ook de ‘VDL wereld’ …</a:t>
            </a:r>
          </a:p>
        </p:txBody>
      </p:sp>
    </p:spTree>
    <p:extLst>
      <p:ext uri="{BB962C8B-B14F-4D97-AF65-F5344CB8AC3E}">
        <p14:creationId xmlns:p14="http://schemas.microsoft.com/office/powerpoint/2010/main" val="1224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nl-NL" smtClean="0"/>
              <a:pPr/>
              <a:t>5</a:t>
            </a:fld>
            <a:endParaRPr lang="nl-NL"/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1C2374E1-01D7-30F9-6C2F-EC259268A62F}"/>
              </a:ext>
            </a:extLst>
          </p:cNvPr>
          <p:cNvGrpSpPr/>
          <p:nvPr/>
        </p:nvGrpSpPr>
        <p:grpSpPr>
          <a:xfrm>
            <a:off x="8678829" y="469968"/>
            <a:ext cx="2956911" cy="1445219"/>
            <a:chOff x="8678829" y="1693937"/>
            <a:chExt cx="2956911" cy="1445219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D6DBD64-AB4D-54A7-EEC3-95E3980E1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78829" y="1693937"/>
              <a:ext cx="2742355" cy="1207487"/>
            </a:xfrm>
            <a:prstGeom prst="rect">
              <a:avLst/>
            </a:prstGeom>
          </p:spPr>
        </p:pic>
        <p:sp>
          <p:nvSpPr>
            <p:cNvPr id="79" name="Tekstvak 78">
              <a:extLst>
                <a:ext uri="{FF2B5EF4-FFF2-40B4-BE49-F238E27FC236}">
                  <a16:creationId xmlns:a16="http://schemas.microsoft.com/office/drawing/2014/main" id="{64CFC5DE-05B6-DA68-0748-DA046D74C471}"/>
                </a:ext>
              </a:extLst>
            </p:cNvPr>
            <p:cNvSpPr txBox="1"/>
            <p:nvPr/>
          </p:nvSpPr>
          <p:spPr>
            <a:xfrm>
              <a:off x="8984402" y="2393254"/>
              <a:ext cx="2651338" cy="745902"/>
            </a:xfrm>
            <a:prstGeom prst="rect">
              <a:avLst/>
            </a:prstGeom>
            <a:noFill/>
            <a:effectLst/>
          </p:spPr>
          <p:txBody>
            <a:bodyPr wrap="none" lIns="0" tIns="107973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u="none" strike="noStrike" kern="0" cap="all" spc="0" normalizeH="0" baseline="0" noProof="0" dirty="0">
                  <a:ln>
                    <a:noFill/>
                  </a:ln>
                  <a:solidFill>
                    <a:srgbClr val="F39200"/>
                  </a:solidFill>
                  <a:effectLst/>
                  <a:uLnTx/>
                  <a:uFillTx/>
                  <a:latin typeface="Source Sans Pro Black" panose="020B0803030403020204" pitchFamily="34" charset="0"/>
                  <a:cs typeface="Arial" panose="020B0604020202020204" pitchFamily="34" charset="0"/>
                </a:rPr>
                <a:t>100+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1200" dirty="0">
                  <a:solidFill>
                    <a:srgbClr val="FFFFFF"/>
                  </a:solidFill>
                  <a:latin typeface="Sansa Pro Normal" panose="02000603080000020004" pitchFamily="50" charset="0"/>
                  <a:cs typeface="Arial" panose="020B0604020202020204" pitchFamily="34" charset="0"/>
                </a:rPr>
                <a:t>       </a:t>
              </a:r>
              <a:r>
                <a:rPr lang="nl-NL" sz="1400" dirty="0">
                  <a:solidFill>
                    <a:srgbClr val="FFFFFF"/>
                  </a:solidFill>
                  <a:latin typeface="Source Sans Pro SemiBold" panose="020B0603030403020204" pitchFamily="34" charset="0"/>
                  <a:cs typeface="Arial" panose="020B0604020202020204" pitchFamily="34" charset="0"/>
                </a:rPr>
                <a:t>We </a:t>
              </a:r>
              <a:r>
                <a:rPr lang="nl-NL" sz="1400" dirty="0">
                  <a:solidFill>
                    <a:srgbClr val="FFFFFF"/>
                  </a:solidFill>
                  <a:effectLst/>
                  <a:latin typeface="Source Sans Pro SemiBold" panose="020B0603030403020204" pitchFamily="34" charset="0"/>
                  <a:cs typeface="Arial" panose="020B0604020202020204" pitchFamily="34" charset="0"/>
                </a:rPr>
                <a:t>bestaan uit meer dan 100 bedrijven</a:t>
              </a:r>
              <a:endParaRPr lang="nl-NL" sz="1200" dirty="0">
                <a:solidFill>
                  <a:srgbClr val="FFFFFF"/>
                </a:solidFill>
                <a:effectLst/>
                <a:latin typeface="Source Sans Pro SemiBold" panose="020B0603030403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ep 81">
            <a:extLst>
              <a:ext uri="{FF2B5EF4-FFF2-40B4-BE49-F238E27FC236}">
                <a16:creationId xmlns:a16="http://schemas.microsoft.com/office/drawing/2014/main" id="{32B5A3BF-C1BD-6270-7E2D-5A4ECF7BF9FA}"/>
              </a:ext>
            </a:extLst>
          </p:cNvPr>
          <p:cNvGrpSpPr/>
          <p:nvPr/>
        </p:nvGrpSpPr>
        <p:grpSpPr>
          <a:xfrm>
            <a:off x="8984402" y="2369297"/>
            <a:ext cx="2357737" cy="2099772"/>
            <a:chOff x="4562061" y="933348"/>
            <a:chExt cx="2961861" cy="2638558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FC354D1A-F38A-698F-546A-F87C1C890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58550" y="2156998"/>
              <a:ext cx="2588246" cy="1414908"/>
            </a:xfrm>
            <a:prstGeom prst="rect">
              <a:avLst/>
            </a:prstGeom>
          </p:spPr>
        </p:pic>
        <p:sp>
          <p:nvSpPr>
            <p:cNvPr id="80" name="Tekstvak 79">
              <a:extLst>
                <a:ext uri="{FF2B5EF4-FFF2-40B4-BE49-F238E27FC236}">
                  <a16:creationId xmlns:a16="http://schemas.microsoft.com/office/drawing/2014/main" id="{C008A62E-9EF5-D06C-EBA6-BC13EE132DB1}"/>
                </a:ext>
              </a:extLst>
            </p:cNvPr>
            <p:cNvSpPr txBox="1"/>
            <p:nvPr/>
          </p:nvSpPr>
          <p:spPr>
            <a:xfrm>
              <a:off x="4562061" y="933348"/>
              <a:ext cx="2961861" cy="983140"/>
            </a:xfrm>
            <a:prstGeom prst="rect">
              <a:avLst/>
            </a:prstGeom>
            <a:noFill/>
            <a:effectLst/>
          </p:spPr>
          <p:txBody>
            <a:bodyPr wrap="none" lIns="0" tIns="107973" rIns="0" bIns="0" rtlCol="0" anchor="ctr">
              <a:noAutofit/>
            </a:bodyPr>
            <a:lstStyle/>
            <a:p>
              <a:pPr algn="ctr"/>
              <a:r>
                <a:rPr lang="nl-NL" sz="2800" b="1" dirty="0">
                  <a:solidFill>
                    <a:srgbClr val="FF9900"/>
                  </a:solidFill>
                  <a:effectLst/>
                  <a:latin typeface="Source Sans Pro Black" panose="020B0803030403020204" pitchFamily="34" charset="0"/>
                  <a:cs typeface="Arial" panose="020B0604020202020204" pitchFamily="34" charset="0"/>
                </a:rPr>
                <a:t>15.317</a:t>
              </a:r>
            </a:p>
            <a:p>
              <a:pPr algn="ctr"/>
              <a:r>
                <a:rPr lang="nl-NL" sz="1400" dirty="0">
                  <a:solidFill>
                    <a:srgbClr val="FFFFFF"/>
                  </a:solidFill>
                  <a:effectLst/>
                  <a:latin typeface="Source Sans Pro SemiBold" panose="020B0603030403020204" pitchFamily="34" charset="0"/>
                  <a:cs typeface="Arial" panose="020B0604020202020204" pitchFamily="34" charset="0"/>
                </a:rPr>
                <a:t>Medewerkers in 19 verschillende landen</a:t>
              </a:r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4A563908-333C-A702-7035-92A8E07BAC1E}"/>
              </a:ext>
            </a:extLst>
          </p:cNvPr>
          <p:cNvGrpSpPr/>
          <p:nvPr/>
        </p:nvGrpSpPr>
        <p:grpSpPr>
          <a:xfrm>
            <a:off x="9096612" y="4811985"/>
            <a:ext cx="2635720" cy="881451"/>
            <a:chOff x="4201000" y="4289723"/>
            <a:chExt cx="2635720" cy="881451"/>
          </a:xfrm>
        </p:grpSpPr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96485A65-6D17-20C9-FA30-40FDD29B2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01000" y="4400918"/>
              <a:ext cx="620327" cy="579119"/>
            </a:xfrm>
            <a:prstGeom prst="rect">
              <a:avLst/>
            </a:prstGeom>
          </p:spPr>
        </p:pic>
        <p:sp>
          <p:nvSpPr>
            <p:cNvPr id="103" name="Tekstvak 102">
              <a:extLst>
                <a:ext uri="{FF2B5EF4-FFF2-40B4-BE49-F238E27FC236}">
                  <a16:creationId xmlns:a16="http://schemas.microsoft.com/office/drawing/2014/main" id="{9D9D2AEF-D9B8-2588-DD42-6FFFE8A8DC2E}"/>
                </a:ext>
              </a:extLst>
            </p:cNvPr>
            <p:cNvSpPr txBox="1"/>
            <p:nvPr/>
          </p:nvSpPr>
          <p:spPr>
            <a:xfrm>
              <a:off x="4981026" y="4289723"/>
              <a:ext cx="1855694" cy="881451"/>
            </a:xfrm>
            <a:prstGeom prst="rect">
              <a:avLst/>
            </a:prstGeom>
            <a:noFill/>
            <a:effectLst/>
          </p:spPr>
          <p:txBody>
            <a:bodyPr wrap="none" lIns="0" tIns="107973" rIns="0" bIns="0" rtlCol="0" anchor="ctr">
              <a:noAutofit/>
            </a:bodyPr>
            <a:lstStyle/>
            <a:p>
              <a:r>
                <a:rPr lang="nl-NL" sz="1200" dirty="0">
                  <a:solidFill>
                    <a:srgbClr val="FFFFFF"/>
                  </a:solidFill>
                  <a:latin typeface="Source Sans Pro SemiBold" panose="020B0603030403020204" pitchFamily="34" charset="0"/>
                  <a:cs typeface="Arial" panose="020B0604020202020204" pitchFamily="34" charset="0"/>
                </a:rPr>
                <a:t>Gecombineerde omzet</a:t>
              </a:r>
            </a:p>
            <a:p>
              <a:r>
                <a:rPr lang="nl-NL" sz="2000" b="1" dirty="0">
                  <a:solidFill>
                    <a:srgbClr val="F49300"/>
                  </a:solidFill>
                  <a:latin typeface="Source Sans Pro Black" panose="020B0803030403020204" pitchFamily="34" charset="0"/>
                  <a:cs typeface="Arial" panose="020B0604020202020204" pitchFamily="34" charset="0"/>
                </a:rPr>
                <a:t>€6,4</a:t>
              </a:r>
              <a:r>
                <a:rPr lang="nl-NL" sz="2000" b="1" dirty="0">
                  <a:solidFill>
                    <a:srgbClr val="F49300"/>
                  </a:solidFill>
                  <a:effectLst/>
                  <a:latin typeface="Source Sans Pro Black" panose="020B0803030403020204" pitchFamily="34" charset="0"/>
                  <a:cs typeface="Arial" panose="020B0604020202020204" pitchFamily="34" charset="0"/>
                </a:rPr>
                <a:t> miljard</a:t>
              </a:r>
            </a:p>
          </p:txBody>
        </p:sp>
      </p:grpSp>
      <p:pic>
        <p:nvPicPr>
          <p:cNvPr id="3" name="Afbeelding 2" descr="Afbeelding met Menselijk gezicht, persoon, pak, glimlach&#10;&#10;Automatisch gegenereerde beschrijving">
            <a:extLst>
              <a:ext uri="{FF2B5EF4-FFF2-40B4-BE49-F238E27FC236}">
                <a16:creationId xmlns:a16="http://schemas.microsoft.com/office/drawing/2014/main" id="{C172C65E-C9E5-CED3-0FC3-FF6C4E97C6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2" y="820949"/>
            <a:ext cx="7522988" cy="340006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E6E540C-1D52-CC31-A585-A153ED8BBF98}"/>
              </a:ext>
            </a:extLst>
          </p:cNvPr>
          <p:cNvSpPr txBox="1"/>
          <p:nvPr/>
        </p:nvSpPr>
        <p:spPr>
          <a:xfrm>
            <a:off x="406902" y="3851686"/>
            <a:ext cx="79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Pieter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EFCB8E3-22F7-F4FE-C55D-EDEEBB204444}"/>
              </a:ext>
            </a:extLst>
          </p:cNvPr>
          <p:cNvSpPr txBox="1"/>
          <p:nvPr/>
        </p:nvSpPr>
        <p:spPr>
          <a:xfrm>
            <a:off x="3184793" y="3861045"/>
            <a:ext cx="98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Jennifer 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A3C3A5C-202E-1DF9-669C-A0B566724500}"/>
              </a:ext>
            </a:extLst>
          </p:cNvPr>
          <p:cNvSpPr txBox="1"/>
          <p:nvPr/>
        </p:nvSpPr>
        <p:spPr>
          <a:xfrm>
            <a:off x="6646050" y="3851686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Willem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C040BBF-7505-E0CB-D6AB-4A6152E1C6D0}"/>
              </a:ext>
            </a:extLst>
          </p:cNvPr>
          <p:cNvSpPr txBox="1"/>
          <p:nvPr/>
        </p:nvSpPr>
        <p:spPr>
          <a:xfrm>
            <a:off x="7929890" y="5883162"/>
            <a:ext cx="1041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i="1" dirty="0">
                <a:solidFill>
                  <a:schemeClr val="bg1"/>
                </a:solidFill>
              </a:rPr>
              <a:t>Cijfers 2023</a:t>
            </a:r>
          </a:p>
        </p:txBody>
      </p:sp>
    </p:spTree>
    <p:extLst>
      <p:ext uri="{BB962C8B-B14F-4D97-AF65-F5344CB8AC3E}">
        <p14:creationId xmlns:p14="http://schemas.microsoft.com/office/powerpoint/2010/main" val="131444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nl-NL" smtClean="0"/>
              <a:pPr/>
              <a:t>6</a:t>
            </a:fld>
            <a:endParaRPr lang="nl-NL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96B993DB-21A5-6CEF-0F21-0BE6F84B0A3B}"/>
              </a:ext>
            </a:extLst>
          </p:cNvPr>
          <p:cNvGrpSpPr/>
          <p:nvPr/>
        </p:nvGrpSpPr>
        <p:grpSpPr>
          <a:xfrm>
            <a:off x="8944293" y="532624"/>
            <a:ext cx="1977707" cy="4605352"/>
            <a:chOff x="8944293" y="532624"/>
            <a:chExt cx="1977707" cy="4605352"/>
          </a:xfrm>
        </p:grpSpPr>
        <p:pic>
          <p:nvPicPr>
            <p:cNvPr id="6" name="Tijdelijke aanduiding voor afbeelding 17">
              <a:extLst>
                <a:ext uri="{FF2B5EF4-FFF2-40B4-BE49-F238E27FC236}">
                  <a16:creationId xmlns:a16="http://schemas.microsoft.com/office/drawing/2014/main" id="{435DC090-C736-EFEE-B7D5-40097444A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44294" y="532624"/>
              <a:ext cx="1977706" cy="3722063"/>
            </a:xfrm>
            <a:custGeom>
              <a:avLst/>
              <a:gdLst>
                <a:gd name="connsiteX0" fmla="*/ 63670 w 1986500"/>
                <a:gd name="connsiteY0" fmla="*/ 0 h 3371063"/>
                <a:gd name="connsiteX1" fmla="*/ 1922830 w 1986500"/>
                <a:gd name="connsiteY1" fmla="*/ 0 h 3371063"/>
                <a:gd name="connsiteX2" fmla="*/ 1986500 w 1986500"/>
                <a:gd name="connsiteY2" fmla="*/ 63604 h 3371063"/>
                <a:gd name="connsiteX3" fmla="*/ 1986500 w 1986500"/>
                <a:gd name="connsiteY3" fmla="*/ 3371063 h 3371063"/>
                <a:gd name="connsiteX4" fmla="*/ 0 w 1986500"/>
                <a:gd name="connsiteY4" fmla="*/ 3371063 h 3371063"/>
                <a:gd name="connsiteX5" fmla="*/ 0 w 1986500"/>
                <a:gd name="connsiteY5" fmla="*/ 63604 h 3371063"/>
                <a:gd name="connsiteX6" fmla="*/ 63670 w 1986500"/>
                <a:gd name="connsiteY6" fmla="*/ 0 h 337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500" h="3371063">
                  <a:moveTo>
                    <a:pt x="63670" y="0"/>
                  </a:moveTo>
                  <a:lnTo>
                    <a:pt x="1922830" y="0"/>
                  </a:lnTo>
                  <a:cubicBezTo>
                    <a:pt x="1957976" y="0"/>
                    <a:pt x="1986500" y="28495"/>
                    <a:pt x="1986500" y="63604"/>
                  </a:cubicBezTo>
                  <a:lnTo>
                    <a:pt x="1986500" y="3371063"/>
                  </a:lnTo>
                  <a:lnTo>
                    <a:pt x="0" y="3371063"/>
                  </a:lnTo>
                  <a:lnTo>
                    <a:pt x="0" y="63604"/>
                  </a:lnTo>
                  <a:cubicBezTo>
                    <a:pt x="0" y="28495"/>
                    <a:pt x="28524" y="0"/>
                    <a:pt x="63670" y="0"/>
                  </a:cubicBezTo>
                  <a:close/>
                </a:path>
              </a:pathLst>
            </a:custGeom>
            <a:solidFill>
              <a:schemeClr val="bg1"/>
            </a:solidFill>
          </p:spPr>
        </p:pic>
        <p:sp>
          <p:nvSpPr>
            <p:cNvPr id="7" name="Tijdelijke aanduiding voor verticale tekst 9">
              <a:extLst>
                <a:ext uri="{FF2B5EF4-FFF2-40B4-BE49-F238E27FC236}">
                  <a16:creationId xmlns:a16="http://schemas.microsoft.com/office/drawing/2014/main" id="{F83B7E1D-9E6F-0D4E-ED67-15DC5F10556C}"/>
                </a:ext>
              </a:extLst>
            </p:cNvPr>
            <p:cNvSpPr txBox="1">
              <a:spLocks/>
            </p:cNvSpPr>
            <p:nvPr/>
          </p:nvSpPr>
          <p:spPr>
            <a:xfrm>
              <a:off x="8944293" y="4267154"/>
              <a:ext cx="1973115" cy="870822"/>
            </a:xfrm>
            <a:custGeom>
              <a:avLst/>
              <a:gdLst>
                <a:gd name="connsiteX0" fmla="*/ 0 w 1986500"/>
                <a:gd name="connsiteY0" fmla="*/ 0 h 788701"/>
                <a:gd name="connsiteX1" fmla="*/ 1986500 w 1986500"/>
                <a:gd name="connsiteY1" fmla="*/ 0 h 788701"/>
                <a:gd name="connsiteX2" fmla="*/ 1986500 w 1986500"/>
                <a:gd name="connsiteY2" fmla="*/ 725097 h 788701"/>
                <a:gd name="connsiteX3" fmla="*/ 1922830 w 1986500"/>
                <a:gd name="connsiteY3" fmla="*/ 788701 h 788701"/>
                <a:gd name="connsiteX4" fmla="*/ 63670 w 1986500"/>
                <a:gd name="connsiteY4" fmla="*/ 788701 h 788701"/>
                <a:gd name="connsiteX5" fmla="*/ 0 w 1986500"/>
                <a:gd name="connsiteY5" fmla="*/ 725097 h 78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6500" h="788701">
                  <a:moveTo>
                    <a:pt x="0" y="0"/>
                  </a:moveTo>
                  <a:lnTo>
                    <a:pt x="1986500" y="0"/>
                  </a:lnTo>
                  <a:lnTo>
                    <a:pt x="1986500" y="725097"/>
                  </a:lnTo>
                  <a:cubicBezTo>
                    <a:pt x="1986500" y="760207"/>
                    <a:pt x="1957976" y="788701"/>
                    <a:pt x="1922830" y="788701"/>
                  </a:cubicBezTo>
                  <a:lnTo>
                    <a:pt x="63670" y="788701"/>
                  </a:lnTo>
                  <a:cubicBezTo>
                    <a:pt x="28524" y="788701"/>
                    <a:pt x="0" y="760207"/>
                    <a:pt x="0" y="725097"/>
                  </a:cubicBezTo>
                  <a:close/>
                </a:path>
              </a:pathLst>
            </a:custGeom>
            <a:solidFill>
              <a:schemeClr val="bg1"/>
            </a:solidFill>
            <a:effectLst>
              <a:outerShdw blurRad="381000" sx="90000" sy="90000" algn="ctr" rotWithShape="0">
                <a:schemeClr val="accent1">
                  <a:alpha val="10000"/>
                </a:schemeClr>
              </a:outerShdw>
            </a:effectLst>
          </p:spPr>
          <p:txBody>
            <a:bodyPr vert="horz" wrap="square" lIns="0" tIns="0" rIns="0" bIns="0" rtlCol="0" anchor="ctr">
              <a:noAutofit/>
            </a:bodyPr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14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 sz="180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1pPr>
              <a:lvl2pPr marL="534988" indent="-2682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 sz="160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2pPr>
              <a:lvl3pPr marL="800100" indent="-2651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 sz="1400" b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1800" b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2400" b="1" i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2400" b="1" i="0" kern="1200">
                  <a:solidFill>
                    <a:schemeClr val="accent4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6pPr>
              <a:lvl7pPr marL="266700" indent="-2667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AutoNum type="arabicPeriod"/>
                <a:tabLst/>
                <a:defRPr sz="180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7pPr>
              <a:lvl8pPr marL="266700" indent="-2667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AutoNum type="alphaLcPeriod"/>
                <a:tabLst/>
                <a:defRPr sz="1800" b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Calibri" panose="020F0502020204030204" pitchFamily="34" charset="0"/>
                <a:buNone/>
                <a:tabLst/>
                <a:defRPr sz="2400" b="0" i="1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dirty="0">
                  <a:latin typeface="Source Sans Pro Black" panose="020B0803030403020204" pitchFamily="34" charset="0"/>
                </a:rPr>
                <a:t>       </a:t>
              </a:r>
              <a:r>
                <a:rPr lang="nl-NL" sz="1400" dirty="0" err="1">
                  <a:latin typeface="Source Sans Pro Black" panose="020B0803030403020204" pitchFamily="34" charset="0"/>
                </a:rPr>
                <a:t>Mobility</a:t>
              </a:r>
              <a:endParaRPr lang="nl-NL" dirty="0">
                <a:latin typeface="Source Sans Pro Black" panose="020B0803030403020204" pitchFamily="34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F120CADA-DE6B-6BFF-7E8E-0D99BE746802}"/>
              </a:ext>
            </a:extLst>
          </p:cNvPr>
          <p:cNvGrpSpPr/>
          <p:nvPr/>
        </p:nvGrpSpPr>
        <p:grpSpPr>
          <a:xfrm>
            <a:off x="4656409" y="508001"/>
            <a:ext cx="1977706" cy="4629975"/>
            <a:chOff x="4656409" y="508001"/>
            <a:chExt cx="1977706" cy="4629975"/>
          </a:xfrm>
        </p:grpSpPr>
        <p:pic>
          <p:nvPicPr>
            <p:cNvPr id="8" name="Tijdelijke aanduiding voor afbeelding 18">
              <a:extLst>
                <a:ext uri="{FF2B5EF4-FFF2-40B4-BE49-F238E27FC236}">
                  <a16:creationId xmlns:a16="http://schemas.microsoft.com/office/drawing/2014/main" id="{654ED344-099F-FFD0-95D5-3B26F2204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6409" y="508001"/>
              <a:ext cx="1977706" cy="3745267"/>
            </a:xfrm>
            <a:custGeom>
              <a:avLst/>
              <a:gdLst>
                <a:gd name="connsiteX0" fmla="*/ 63670 w 1986500"/>
                <a:gd name="connsiteY0" fmla="*/ 0 h 3371063"/>
                <a:gd name="connsiteX1" fmla="*/ 1922830 w 1986500"/>
                <a:gd name="connsiteY1" fmla="*/ 0 h 3371063"/>
                <a:gd name="connsiteX2" fmla="*/ 1986500 w 1986500"/>
                <a:gd name="connsiteY2" fmla="*/ 63604 h 3371063"/>
                <a:gd name="connsiteX3" fmla="*/ 1986500 w 1986500"/>
                <a:gd name="connsiteY3" fmla="*/ 3371063 h 3371063"/>
                <a:gd name="connsiteX4" fmla="*/ 0 w 1986500"/>
                <a:gd name="connsiteY4" fmla="*/ 3371063 h 3371063"/>
                <a:gd name="connsiteX5" fmla="*/ 0 w 1986500"/>
                <a:gd name="connsiteY5" fmla="*/ 63604 h 3371063"/>
                <a:gd name="connsiteX6" fmla="*/ 63670 w 1986500"/>
                <a:gd name="connsiteY6" fmla="*/ 0 h 337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500" h="3371063">
                  <a:moveTo>
                    <a:pt x="63670" y="0"/>
                  </a:moveTo>
                  <a:lnTo>
                    <a:pt x="1922830" y="0"/>
                  </a:lnTo>
                  <a:cubicBezTo>
                    <a:pt x="1957976" y="0"/>
                    <a:pt x="1986500" y="28495"/>
                    <a:pt x="1986500" y="63604"/>
                  </a:cubicBezTo>
                  <a:lnTo>
                    <a:pt x="1986500" y="3371063"/>
                  </a:lnTo>
                  <a:lnTo>
                    <a:pt x="0" y="3371063"/>
                  </a:lnTo>
                  <a:lnTo>
                    <a:pt x="0" y="63604"/>
                  </a:lnTo>
                  <a:cubicBezTo>
                    <a:pt x="0" y="28495"/>
                    <a:pt x="28524" y="0"/>
                    <a:pt x="63670" y="0"/>
                  </a:cubicBezTo>
                  <a:close/>
                </a:path>
              </a:pathLst>
            </a:custGeom>
            <a:solidFill>
              <a:schemeClr val="bg1"/>
            </a:solidFill>
          </p:spPr>
        </p:pic>
        <p:sp>
          <p:nvSpPr>
            <p:cNvPr id="11" name="Tijdelijke aanduiding voor verticale tekst 11">
              <a:extLst>
                <a:ext uri="{FF2B5EF4-FFF2-40B4-BE49-F238E27FC236}">
                  <a16:creationId xmlns:a16="http://schemas.microsoft.com/office/drawing/2014/main" id="{3DCB3C70-FF45-C8FC-8F99-720A91176FDB}"/>
                </a:ext>
              </a:extLst>
            </p:cNvPr>
            <p:cNvSpPr txBox="1">
              <a:spLocks/>
            </p:cNvSpPr>
            <p:nvPr/>
          </p:nvSpPr>
          <p:spPr>
            <a:xfrm>
              <a:off x="4660996" y="4267154"/>
              <a:ext cx="1973118" cy="870822"/>
            </a:xfrm>
            <a:custGeom>
              <a:avLst/>
              <a:gdLst>
                <a:gd name="connsiteX0" fmla="*/ 0 w 1986500"/>
                <a:gd name="connsiteY0" fmla="*/ 0 h 788701"/>
                <a:gd name="connsiteX1" fmla="*/ 1986500 w 1986500"/>
                <a:gd name="connsiteY1" fmla="*/ 0 h 788701"/>
                <a:gd name="connsiteX2" fmla="*/ 1986500 w 1986500"/>
                <a:gd name="connsiteY2" fmla="*/ 725097 h 788701"/>
                <a:gd name="connsiteX3" fmla="*/ 1922830 w 1986500"/>
                <a:gd name="connsiteY3" fmla="*/ 788701 h 788701"/>
                <a:gd name="connsiteX4" fmla="*/ 63670 w 1986500"/>
                <a:gd name="connsiteY4" fmla="*/ 788701 h 788701"/>
                <a:gd name="connsiteX5" fmla="*/ 0 w 1986500"/>
                <a:gd name="connsiteY5" fmla="*/ 725097 h 78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6500" h="788701">
                  <a:moveTo>
                    <a:pt x="0" y="0"/>
                  </a:moveTo>
                  <a:lnTo>
                    <a:pt x="1986500" y="0"/>
                  </a:lnTo>
                  <a:lnTo>
                    <a:pt x="1986500" y="725097"/>
                  </a:lnTo>
                  <a:cubicBezTo>
                    <a:pt x="1986500" y="760207"/>
                    <a:pt x="1957976" y="788701"/>
                    <a:pt x="1922830" y="788701"/>
                  </a:cubicBezTo>
                  <a:lnTo>
                    <a:pt x="63670" y="788701"/>
                  </a:lnTo>
                  <a:cubicBezTo>
                    <a:pt x="28524" y="788701"/>
                    <a:pt x="0" y="760207"/>
                    <a:pt x="0" y="725097"/>
                  </a:cubicBezTo>
                  <a:close/>
                </a:path>
              </a:pathLst>
            </a:custGeom>
            <a:solidFill>
              <a:schemeClr val="bg1"/>
            </a:solidFill>
            <a:effectLst>
              <a:outerShdw blurRad="381000" sx="90000" sy="90000" algn="ctr" rotWithShape="0">
                <a:schemeClr val="accent1">
                  <a:alpha val="10000"/>
                </a:schemeClr>
              </a:outerShdw>
            </a:effectLst>
          </p:spPr>
          <p:txBody>
            <a:bodyPr vert="horz" wrap="square" lIns="0" tIns="0" rIns="0" bIns="0" rtlCol="0" anchor="ctr">
              <a:noAutofit/>
            </a:bodyPr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14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 sz="180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1pPr>
              <a:lvl2pPr marL="534988" indent="-2682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 sz="160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2pPr>
              <a:lvl3pPr marL="800100" indent="-2651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 sz="1400" b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1800" b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2400" b="1" i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2400" b="1" i="0" kern="1200">
                  <a:solidFill>
                    <a:schemeClr val="accent4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6pPr>
              <a:lvl7pPr marL="266700" indent="-2667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AutoNum type="arabicPeriod"/>
                <a:tabLst/>
                <a:defRPr sz="180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7pPr>
              <a:lvl8pPr marL="266700" indent="-2667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AutoNum type="alphaLcPeriod"/>
                <a:tabLst/>
                <a:defRPr sz="1800" b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Calibri" panose="020F0502020204030204" pitchFamily="34" charset="0"/>
                <a:buNone/>
                <a:tabLst/>
                <a:defRPr sz="2400" b="0" i="1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sz="1400" dirty="0">
                  <a:latin typeface="Source Sans Pro Black" panose="020B0803030403020204" pitchFamily="34" charset="0"/>
                </a:rPr>
                <a:t>              Energy </a:t>
              </a:r>
              <a:br>
                <a:rPr lang="nl-NL" sz="1400" dirty="0">
                  <a:latin typeface="Source Sans Pro Black" panose="020B0803030403020204" pitchFamily="34" charset="0"/>
                </a:rPr>
              </a:br>
              <a:r>
                <a:rPr lang="nl-NL" sz="1400" dirty="0">
                  <a:latin typeface="Source Sans Pro Black" panose="020B0803030403020204" pitchFamily="34" charset="0"/>
                </a:rPr>
                <a:t>    &amp; </a:t>
              </a:r>
              <a:r>
                <a:rPr lang="nl-NL" sz="1400" dirty="0" err="1">
                  <a:latin typeface="Source Sans Pro Black" panose="020B0803030403020204" pitchFamily="34" charset="0"/>
                </a:rPr>
                <a:t>Sustainability</a:t>
              </a:r>
              <a:endParaRPr lang="nl-NL" sz="1400" dirty="0">
                <a:latin typeface="Source Sans Pro Black" panose="020B0803030403020204" pitchFamily="34" charset="0"/>
              </a:endParaRPr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F2624E87-AC70-94E8-E723-E6893CC344CA}"/>
              </a:ext>
            </a:extLst>
          </p:cNvPr>
          <p:cNvGrpSpPr/>
          <p:nvPr/>
        </p:nvGrpSpPr>
        <p:grpSpPr>
          <a:xfrm>
            <a:off x="2519225" y="522645"/>
            <a:ext cx="1977706" cy="4615331"/>
            <a:chOff x="2519225" y="522645"/>
            <a:chExt cx="1977706" cy="4615331"/>
          </a:xfrm>
        </p:grpSpPr>
        <p:pic>
          <p:nvPicPr>
            <p:cNvPr id="15" name="Tijdelijke aanduiding voor afbeelding 20">
              <a:extLst>
                <a:ext uri="{FF2B5EF4-FFF2-40B4-BE49-F238E27FC236}">
                  <a16:creationId xmlns:a16="http://schemas.microsoft.com/office/drawing/2014/main" id="{C67A5F4E-DD3B-1713-7BD3-CD7AD9E4D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19225" y="522645"/>
              <a:ext cx="1977706" cy="3722064"/>
            </a:xfrm>
            <a:custGeom>
              <a:avLst/>
              <a:gdLst>
                <a:gd name="connsiteX0" fmla="*/ 63670 w 1986500"/>
                <a:gd name="connsiteY0" fmla="*/ 0 h 3371063"/>
                <a:gd name="connsiteX1" fmla="*/ 1922830 w 1986500"/>
                <a:gd name="connsiteY1" fmla="*/ 0 h 3371063"/>
                <a:gd name="connsiteX2" fmla="*/ 1986500 w 1986500"/>
                <a:gd name="connsiteY2" fmla="*/ 63604 h 3371063"/>
                <a:gd name="connsiteX3" fmla="*/ 1986500 w 1986500"/>
                <a:gd name="connsiteY3" fmla="*/ 3371063 h 3371063"/>
                <a:gd name="connsiteX4" fmla="*/ 0 w 1986500"/>
                <a:gd name="connsiteY4" fmla="*/ 3371063 h 3371063"/>
                <a:gd name="connsiteX5" fmla="*/ 0 w 1986500"/>
                <a:gd name="connsiteY5" fmla="*/ 63604 h 3371063"/>
                <a:gd name="connsiteX6" fmla="*/ 63670 w 1986500"/>
                <a:gd name="connsiteY6" fmla="*/ 0 h 337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500" h="3371063">
                  <a:moveTo>
                    <a:pt x="63670" y="0"/>
                  </a:moveTo>
                  <a:lnTo>
                    <a:pt x="1922830" y="0"/>
                  </a:lnTo>
                  <a:cubicBezTo>
                    <a:pt x="1957976" y="0"/>
                    <a:pt x="1986500" y="28495"/>
                    <a:pt x="1986500" y="63604"/>
                  </a:cubicBezTo>
                  <a:lnTo>
                    <a:pt x="1986500" y="3371063"/>
                  </a:lnTo>
                  <a:lnTo>
                    <a:pt x="0" y="3371063"/>
                  </a:lnTo>
                  <a:lnTo>
                    <a:pt x="0" y="63604"/>
                  </a:lnTo>
                  <a:cubicBezTo>
                    <a:pt x="0" y="28495"/>
                    <a:pt x="28524" y="0"/>
                    <a:pt x="63670" y="0"/>
                  </a:cubicBezTo>
                  <a:close/>
                </a:path>
              </a:pathLst>
            </a:custGeom>
            <a:solidFill>
              <a:schemeClr val="bg1"/>
            </a:solidFill>
          </p:spPr>
        </p:pic>
        <p:sp>
          <p:nvSpPr>
            <p:cNvPr id="17" name="Tijdelijke aanduiding voor verticale tekst 15">
              <a:extLst>
                <a:ext uri="{FF2B5EF4-FFF2-40B4-BE49-F238E27FC236}">
                  <a16:creationId xmlns:a16="http://schemas.microsoft.com/office/drawing/2014/main" id="{96671658-79AA-8DA8-DC2D-D40EF7C90037}"/>
                </a:ext>
              </a:extLst>
            </p:cNvPr>
            <p:cNvSpPr txBox="1">
              <a:spLocks/>
            </p:cNvSpPr>
            <p:nvPr/>
          </p:nvSpPr>
          <p:spPr>
            <a:xfrm>
              <a:off x="2519225" y="4267154"/>
              <a:ext cx="1973116" cy="870822"/>
            </a:xfrm>
            <a:custGeom>
              <a:avLst/>
              <a:gdLst>
                <a:gd name="connsiteX0" fmla="*/ 0 w 1986500"/>
                <a:gd name="connsiteY0" fmla="*/ 0 h 788701"/>
                <a:gd name="connsiteX1" fmla="*/ 1986500 w 1986500"/>
                <a:gd name="connsiteY1" fmla="*/ 0 h 788701"/>
                <a:gd name="connsiteX2" fmla="*/ 1986500 w 1986500"/>
                <a:gd name="connsiteY2" fmla="*/ 725097 h 788701"/>
                <a:gd name="connsiteX3" fmla="*/ 1922830 w 1986500"/>
                <a:gd name="connsiteY3" fmla="*/ 788701 h 788701"/>
                <a:gd name="connsiteX4" fmla="*/ 63670 w 1986500"/>
                <a:gd name="connsiteY4" fmla="*/ 788701 h 788701"/>
                <a:gd name="connsiteX5" fmla="*/ 0 w 1986500"/>
                <a:gd name="connsiteY5" fmla="*/ 725097 h 78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6500" h="788701">
                  <a:moveTo>
                    <a:pt x="0" y="0"/>
                  </a:moveTo>
                  <a:lnTo>
                    <a:pt x="1986500" y="0"/>
                  </a:lnTo>
                  <a:lnTo>
                    <a:pt x="1986500" y="725097"/>
                  </a:lnTo>
                  <a:cubicBezTo>
                    <a:pt x="1986500" y="760207"/>
                    <a:pt x="1957976" y="788701"/>
                    <a:pt x="1922830" y="788701"/>
                  </a:cubicBezTo>
                  <a:lnTo>
                    <a:pt x="63670" y="788701"/>
                  </a:lnTo>
                  <a:cubicBezTo>
                    <a:pt x="28524" y="788701"/>
                    <a:pt x="0" y="760207"/>
                    <a:pt x="0" y="725097"/>
                  </a:cubicBezTo>
                  <a:close/>
                </a:path>
              </a:pathLst>
            </a:custGeom>
            <a:solidFill>
              <a:schemeClr val="bg1"/>
            </a:solidFill>
            <a:effectLst>
              <a:outerShdw blurRad="381000" sx="90000" sy="90000" algn="ctr" rotWithShape="0">
                <a:schemeClr val="accent1">
                  <a:alpha val="10000"/>
                </a:schemeClr>
              </a:outerShdw>
            </a:effectLst>
          </p:spPr>
          <p:txBody>
            <a:bodyPr vert="horz" wrap="square" lIns="0" tIns="0" rIns="0" bIns="0" rtlCol="0" anchor="ctr">
              <a:noAutofit/>
            </a:bodyPr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14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 sz="180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1pPr>
              <a:lvl2pPr marL="534988" indent="-2682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 sz="160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2pPr>
              <a:lvl3pPr marL="800100" indent="-2651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 sz="1400" b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1800" b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2400" b="1" i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2400" b="1" i="0" kern="1200">
                  <a:solidFill>
                    <a:schemeClr val="accent4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6pPr>
              <a:lvl7pPr marL="266700" indent="-2667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AutoNum type="arabicPeriod"/>
                <a:tabLst/>
                <a:defRPr sz="180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7pPr>
              <a:lvl8pPr marL="266700" indent="-2667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AutoNum type="alphaLcPeriod"/>
                <a:tabLst/>
                <a:defRPr sz="1800" b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Calibri" panose="020F0502020204030204" pitchFamily="34" charset="0"/>
                <a:buNone/>
                <a:tabLst/>
                <a:defRPr sz="2400" b="0" i="1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dirty="0">
                  <a:latin typeface="Source Sans Pro Black" panose="020B0803030403020204" pitchFamily="34" charset="0"/>
                </a:rPr>
                <a:t>       </a:t>
              </a:r>
              <a:r>
                <a:rPr lang="nl-NL" sz="1400" dirty="0" err="1">
                  <a:latin typeface="Source Sans Pro Black" panose="020B0803030403020204" pitchFamily="34" charset="0"/>
                </a:rPr>
                <a:t>Foodtech</a:t>
              </a:r>
              <a:endParaRPr lang="nl-NL" dirty="0">
                <a:latin typeface="Source Sans Pro Black" panose="020B0803030403020204" pitchFamily="34" charset="0"/>
              </a:endParaRP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FBE00FD0-4731-3D6E-1DD7-7A3B3E74C774}"/>
              </a:ext>
            </a:extLst>
          </p:cNvPr>
          <p:cNvGrpSpPr/>
          <p:nvPr/>
        </p:nvGrpSpPr>
        <p:grpSpPr>
          <a:xfrm>
            <a:off x="6793591" y="531204"/>
            <a:ext cx="1977707" cy="4580100"/>
            <a:chOff x="6793591" y="531204"/>
            <a:chExt cx="1977707" cy="4580100"/>
          </a:xfrm>
        </p:grpSpPr>
        <p:sp>
          <p:nvSpPr>
            <p:cNvPr id="13" name="Tijdelijke aanduiding voor verticale tekst 13">
              <a:extLst>
                <a:ext uri="{FF2B5EF4-FFF2-40B4-BE49-F238E27FC236}">
                  <a16:creationId xmlns:a16="http://schemas.microsoft.com/office/drawing/2014/main" id="{08A6A626-7935-F2A6-0AD2-0F44C62F84F2}"/>
                </a:ext>
              </a:extLst>
            </p:cNvPr>
            <p:cNvSpPr txBox="1">
              <a:spLocks/>
            </p:cNvSpPr>
            <p:nvPr/>
          </p:nvSpPr>
          <p:spPr>
            <a:xfrm>
              <a:off x="6793591" y="4240482"/>
              <a:ext cx="1973115" cy="870822"/>
            </a:xfrm>
            <a:custGeom>
              <a:avLst/>
              <a:gdLst>
                <a:gd name="connsiteX0" fmla="*/ 0 w 1986500"/>
                <a:gd name="connsiteY0" fmla="*/ 0 h 788701"/>
                <a:gd name="connsiteX1" fmla="*/ 1986500 w 1986500"/>
                <a:gd name="connsiteY1" fmla="*/ 0 h 788701"/>
                <a:gd name="connsiteX2" fmla="*/ 1986500 w 1986500"/>
                <a:gd name="connsiteY2" fmla="*/ 725097 h 788701"/>
                <a:gd name="connsiteX3" fmla="*/ 1922830 w 1986500"/>
                <a:gd name="connsiteY3" fmla="*/ 788701 h 788701"/>
                <a:gd name="connsiteX4" fmla="*/ 63670 w 1986500"/>
                <a:gd name="connsiteY4" fmla="*/ 788701 h 788701"/>
                <a:gd name="connsiteX5" fmla="*/ 0 w 1986500"/>
                <a:gd name="connsiteY5" fmla="*/ 725097 h 78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6500" h="788701">
                  <a:moveTo>
                    <a:pt x="0" y="0"/>
                  </a:moveTo>
                  <a:lnTo>
                    <a:pt x="1986500" y="0"/>
                  </a:lnTo>
                  <a:lnTo>
                    <a:pt x="1986500" y="725097"/>
                  </a:lnTo>
                  <a:cubicBezTo>
                    <a:pt x="1986500" y="760207"/>
                    <a:pt x="1957976" y="788701"/>
                    <a:pt x="1922830" y="788701"/>
                  </a:cubicBezTo>
                  <a:lnTo>
                    <a:pt x="63670" y="788701"/>
                  </a:lnTo>
                  <a:cubicBezTo>
                    <a:pt x="28524" y="788701"/>
                    <a:pt x="0" y="760207"/>
                    <a:pt x="0" y="725097"/>
                  </a:cubicBezTo>
                  <a:close/>
                </a:path>
              </a:pathLst>
            </a:custGeom>
            <a:solidFill>
              <a:schemeClr val="bg1"/>
            </a:solidFill>
            <a:effectLst>
              <a:outerShdw blurRad="381000" sx="90000" sy="90000" algn="ctr" rotWithShape="0">
                <a:schemeClr val="accent1">
                  <a:alpha val="10000"/>
                </a:schemeClr>
              </a:outerShdw>
            </a:effectLst>
          </p:spPr>
          <p:txBody>
            <a:bodyPr vert="horz" wrap="square" lIns="0" tIns="0" rIns="0" bIns="0" rtlCol="0" anchor="ctr">
              <a:noAutofit/>
            </a:bodyPr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14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 sz="180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1pPr>
              <a:lvl2pPr marL="534988" indent="-2682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 sz="160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2pPr>
              <a:lvl3pPr marL="800100" indent="-2651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 sz="1400" b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1800" b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2400" b="1" i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2400" b="1" i="0" kern="1200">
                  <a:solidFill>
                    <a:schemeClr val="accent4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6pPr>
              <a:lvl7pPr marL="266700" indent="-2667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AutoNum type="arabicPeriod"/>
                <a:tabLst/>
                <a:defRPr sz="180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7pPr>
              <a:lvl8pPr marL="266700" indent="-2667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AutoNum type="alphaLcPeriod"/>
                <a:tabLst/>
                <a:defRPr sz="1800" b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Calibri" panose="020F0502020204030204" pitchFamily="34" charset="0"/>
                <a:buNone/>
                <a:tabLst/>
                <a:defRPr sz="2400" b="0" i="1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dirty="0">
                  <a:latin typeface="Source Sans Pro Black" panose="020B0803030403020204" pitchFamily="34" charset="0"/>
                </a:rPr>
                <a:t>      </a:t>
              </a:r>
              <a:r>
                <a:rPr lang="nl-NL" sz="1400" dirty="0" err="1">
                  <a:latin typeface="Source Sans Pro Black" panose="020B0803030403020204" pitchFamily="34" charset="0"/>
                </a:rPr>
                <a:t>Infratech</a:t>
              </a:r>
              <a:endParaRPr lang="nl-NL" dirty="0">
                <a:latin typeface="Source Sans Pro Black" panose="020B0803030403020204" pitchFamily="34" charset="0"/>
              </a:endParaRPr>
            </a:p>
          </p:txBody>
        </p:sp>
        <p:pic>
          <p:nvPicPr>
            <p:cNvPr id="18" name="Tijdelijke aanduiding voor afbeelding 6" descr="Afbeelding met hek, buitenshuis, brug, metaal&#10;&#10;Automatisch gegenereerde beschrijving">
              <a:extLst>
                <a:ext uri="{FF2B5EF4-FFF2-40B4-BE49-F238E27FC236}">
                  <a16:creationId xmlns:a16="http://schemas.microsoft.com/office/drawing/2014/main" id="{86887D65-886D-CE09-83AF-0A4587DB7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93592" y="531204"/>
              <a:ext cx="1977706" cy="3722064"/>
            </a:xfrm>
            <a:custGeom>
              <a:avLst/>
              <a:gdLst>
                <a:gd name="connsiteX0" fmla="*/ 63670 w 1986500"/>
                <a:gd name="connsiteY0" fmla="*/ 0 h 3371063"/>
                <a:gd name="connsiteX1" fmla="*/ 1922830 w 1986500"/>
                <a:gd name="connsiteY1" fmla="*/ 0 h 3371063"/>
                <a:gd name="connsiteX2" fmla="*/ 1986500 w 1986500"/>
                <a:gd name="connsiteY2" fmla="*/ 63604 h 3371063"/>
                <a:gd name="connsiteX3" fmla="*/ 1986500 w 1986500"/>
                <a:gd name="connsiteY3" fmla="*/ 3371063 h 3371063"/>
                <a:gd name="connsiteX4" fmla="*/ 0 w 1986500"/>
                <a:gd name="connsiteY4" fmla="*/ 3371063 h 3371063"/>
                <a:gd name="connsiteX5" fmla="*/ 0 w 1986500"/>
                <a:gd name="connsiteY5" fmla="*/ 63604 h 3371063"/>
                <a:gd name="connsiteX6" fmla="*/ 63670 w 1986500"/>
                <a:gd name="connsiteY6" fmla="*/ 0 h 337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500" h="3371063">
                  <a:moveTo>
                    <a:pt x="63670" y="0"/>
                  </a:moveTo>
                  <a:lnTo>
                    <a:pt x="1922830" y="0"/>
                  </a:lnTo>
                  <a:cubicBezTo>
                    <a:pt x="1957976" y="0"/>
                    <a:pt x="1986500" y="28495"/>
                    <a:pt x="1986500" y="63604"/>
                  </a:cubicBezTo>
                  <a:lnTo>
                    <a:pt x="1986500" y="3371063"/>
                  </a:lnTo>
                  <a:lnTo>
                    <a:pt x="0" y="3371063"/>
                  </a:lnTo>
                  <a:lnTo>
                    <a:pt x="0" y="63604"/>
                  </a:lnTo>
                  <a:cubicBezTo>
                    <a:pt x="0" y="28495"/>
                    <a:pt x="28524" y="0"/>
                    <a:pt x="63670" y="0"/>
                  </a:cubicBezTo>
                  <a:close/>
                </a:path>
              </a:pathLst>
            </a:custGeom>
            <a:solidFill>
              <a:schemeClr val="bg1"/>
            </a:solidFill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F2BF2DCA-A948-FA16-DF77-CEBCF4933826}"/>
              </a:ext>
            </a:extLst>
          </p:cNvPr>
          <p:cNvGrpSpPr/>
          <p:nvPr/>
        </p:nvGrpSpPr>
        <p:grpSpPr>
          <a:xfrm>
            <a:off x="389038" y="522648"/>
            <a:ext cx="1977706" cy="4615329"/>
            <a:chOff x="389038" y="522648"/>
            <a:chExt cx="1977706" cy="4615329"/>
          </a:xfrm>
        </p:grpSpPr>
        <p:sp>
          <p:nvSpPr>
            <p:cNvPr id="5" name="Tijdelijke aanduiding voor verticale tekst 7">
              <a:extLst>
                <a:ext uri="{FF2B5EF4-FFF2-40B4-BE49-F238E27FC236}">
                  <a16:creationId xmlns:a16="http://schemas.microsoft.com/office/drawing/2014/main" id="{D8490D13-A679-F6B6-3557-365BBB9B47FF}"/>
                </a:ext>
              </a:extLst>
            </p:cNvPr>
            <p:cNvSpPr txBox="1">
              <a:spLocks/>
            </p:cNvSpPr>
            <p:nvPr/>
          </p:nvSpPr>
          <p:spPr>
            <a:xfrm>
              <a:off x="389038" y="4267154"/>
              <a:ext cx="1977706" cy="870823"/>
            </a:xfrm>
            <a:custGeom>
              <a:avLst/>
              <a:gdLst>
                <a:gd name="connsiteX0" fmla="*/ 0 w 1986500"/>
                <a:gd name="connsiteY0" fmla="*/ 0 h 788701"/>
                <a:gd name="connsiteX1" fmla="*/ 1986500 w 1986500"/>
                <a:gd name="connsiteY1" fmla="*/ 0 h 788701"/>
                <a:gd name="connsiteX2" fmla="*/ 1986500 w 1986500"/>
                <a:gd name="connsiteY2" fmla="*/ 725097 h 788701"/>
                <a:gd name="connsiteX3" fmla="*/ 1922830 w 1986500"/>
                <a:gd name="connsiteY3" fmla="*/ 788701 h 788701"/>
                <a:gd name="connsiteX4" fmla="*/ 63670 w 1986500"/>
                <a:gd name="connsiteY4" fmla="*/ 788701 h 788701"/>
                <a:gd name="connsiteX5" fmla="*/ 0 w 1986500"/>
                <a:gd name="connsiteY5" fmla="*/ 725097 h 78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6500" h="788701">
                  <a:moveTo>
                    <a:pt x="0" y="0"/>
                  </a:moveTo>
                  <a:lnTo>
                    <a:pt x="1986500" y="0"/>
                  </a:lnTo>
                  <a:lnTo>
                    <a:pt x="1986500" y="725097"/>
                  </a:lnTo>
                  <a:cubicBezTo>
                    <a:pt x="1986500" y="760207"/>
                    <a:pt x="1957976" y="788701"/>
                    <a:pt x="1922830" y="788701"/>
                  </a:cubicBezTo>
                  <a:lnTo>
                    <a:pt x="63670" y="788701"/>
                  </a:lnTo>
                  <a:cubicBezTo>
                    <a:pt x="28524" y="788701"/>
                    <a:pt x="0" y="760207"/>
                    <a:pt x="0" y="725097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14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 sz="180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1pPr>
              <a:lvl2pPr marL="534988" indent="-2682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 sz="160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2pPr>
              <a:lvl3pPr marL="800100" indent="-2651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 sz="1400" b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1800" b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2400" b="1" i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2400" b="1" i="0" kern="1200">
                  <a:solidFill>
                    <a:schemeClr val="accent4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6pPr>
              <a:lvl7pPr marL="266700" indent="-2667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AutoNum type="arabicPeriod"/>
                <a:tabLst/>
                <a:defRPr sz="180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7pPr>
              <a:lvl8pPr marL="266700" indent="-2667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AutoNum type="alphaLcPeriod"/>
                <a:tabLst/>
                <a:defRPr sz="1800" b="0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Calibri" panose="020F0502020204030204" pitchFamily="34" charset="0"/>
                <a:buNone/>
                <a:tabLst/>
                <a:defRPr sz="2400" b="0" i="1" kern="1200">
                  <a:solidFill>
                    <a:schemeClr val="accent1"/>
                  </a:solidFill>
                  <a:latin typeface="Source Sans Pro" panose="020B0503030403020204" pitchFamily="34" charset="0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sz="1400" dirty="0">
                  <a:latin typeface="Source Sans Pro Black" panose="020B0803030403020204" pitchFamily="34" charset="0"/>
                </a:rPr>
                <a:t>          </a:t>
              </a:r>
              <a:r>
                <a:rPr lang="nl-NL" sz="1200" dirty="0" err="1">
                  <a:latin typeface="Source Sans Pro Black" panose="020B0803030403020204" pitchFamily="34" charset="0"/>
                </a:rPr>
                <a:t>Science</a:t>
              </a:r>
              <a:r>
                <a:rPr lang="nl-NL" sz="1200" dirty="0">
                  <a:latin typeface="Source Sans Pro Black" panose="020B0803030403020204" pitchFamily="34" charset="0"/>
                </a:rPr>
                <a:t>,         Technology &amp; Health </a:t>
              </a:r>
              <a:endParaRPr lang="nl-NL" sz="1400" dirty="0">
                <a:latin typeface="Source Sans Pro Black" panose="020B0803030403020204" pitchFamily="34" charset="0"/>
              </a:endParaRPr>
            </a:p>
          </p:txBody>
        </p:sp>
        <p:pic>
          <p:nvPicPr>
            <p:cNvPr id="19" name="Tijdelijke aanduiding voor afbeelding 8" descr="Afbeelding met ziekenhuiskamer, persoon, kamer&#10;&#10;Automatisch gegenereerde beschrijving">
              <a:extLst>
                <a:ext uri="{FF2B5EF4-FFF2-40B4-BE49-F238E27FC236}">
                  <a16:creationId xmlns:a16="http://schemas.microsoft.com/office/drawing/2014/main" id="{DF8F33F2-9404-B156-7483-74FEBD17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038" y="522648"/>
              <a:ext cx="1977706" cy="3745267"/>
            </a:xfrm>
            <a:custGeom>
              <a:avLst/>
              <a:gdLst>
                <a:gd name="connsiteX0" fmla="*/ 63670 w 1986500"/>
                <a:gd name="connsiteY0" fmla="*/ 0 h 3371063"/>
                <a:gd name="connsiteX1" fmla="*/ 1922830 w 1986500"/>
                <a:gd name="connsiteY1" fmla="*/ 0 h 3371063"/>
                <a:gd name="connsiteX2" fmla="*/ 1986500 w 1986500"/>
                <a:gd name="connsiteY2" fmla="*/ 63604 h 3371063"/>
                <a:gd name="connsiteX3" fmla="*/ 1986500 w 1986500"/>
                <a:gd name="connsiteY3" fmla="*/ 3371063 h 3371063"/>
                <a:gd name="connsiteX4" fmla="*/ 0 w 1986500"/>
                <a:gd name="connsiteY4" fmla="*/ 3371063 h 3371063"/>
                <a:gd name="connsiteX5" fmla="*/ 0 w 1986500"/>
                <a:gd name="connsiteY5" fmla="*/ 63604 h 3371063"/>
                <a:gd name="connsiteX6" fmla="*/ 63670 w 1986500"/>
                <a:gd name="connsiteY6" fmla="*/ 0 h 337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500" h="3371063">
                  <a:moveTo>
                    <a:pt x="63670" y="0"/>
                  </a:moveTo>
                  <a:lnTo>
                    <a:pt x="1922830" y="0"/>
                  </a:lnTo>
                  <a:cubicBezTo>
                    <a:pt x="1957976" y="0"/>
                    <a:pt x="1986500" y="28495"/>
                    <a:pt x="1986500" y="63604"/>
                  </a:cubicBezTo>
                  <a:lnTo>
                    <a:pt x="1986500" y="3371063"/>
                  </a:lnTo>
                  <a:lnTo>
                    <a:pt x="0" y="3371063"/>
                  </a:lnTo>
                  <a:lnTo>
                    <a:pt x="0" y="63604"/>
                  </a:lnTo>
                  <a:cubicBezTo>
                    <a:pt x="0" y="28495"/>
                    <a:pt x="28524" y="0"/>
                    <a:pt x="63670" y="0"/>
                  </a:cubicBezTo>
                  <a:close/>
                </a:path>
              </a:pathLst>
            </a:cu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81086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89197A2-DCF3-42AC-E564-55CB3241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7</a:t>
            </a:fld>
            <a:endParaRPr lang="en-GB" noProof="0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DD9BF025-D63E-4ED9-8708-4E344F16F827}"/>
              </a:ext>
            </a:extLst>
          </p:cNvPr>
          <p:cNvGrpSpPr/>
          <p:nvPr/>
        </p:nvGrpSpPr>
        <p:grpSpPr>
          <a:xfrm>
            <a:off x="-1" y="0"/>
            <a:ext cx="4553527" cy="3177350"/>
            <a:chOff x="-1" y="0"/>
            <a:chExt cx="4553527" cy="317735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2D9B86CD-403F-E01A-49F3-DEC8033A1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4553527" cy="317735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E19244B-55F7-F428-85AD-565C35104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038" y="2504563"/>
              <a:ext cx="3144889" cy="672787"/>
            </a:xfrm>
            <a:prstGeom prst="rect">
              <a:avLst/>
            </a:prstGeom>
          </p:spPr>
        </p:pic>
      </p:grp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634B39C-653A-5787-3ABF-3DB31EB3B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584" y="1"/>
            <a:ext cx="7367497" cy="314489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D3C3778-932E-E07D-D4E9-C4BB0F1ED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306" y="3269145"/>
            <a:ext cx="4255811" cy="296681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63BADC2-B2FC-009C-3453-5EB7D2B3B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99" y="3269145"/>
            <a:ext cx="3386028" cy="3056831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69DAF62-E492-A540-8320-736A66FC3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9504" y="3269145"/>
            <a:ext cx="3386028" cy="305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7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D23FF92-8879-8E4A-4D28-208437DAE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AEB7D6A-0D5E-C02C-0920-2A512506D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822" y="114331"/>
            <a:ext cx="8183418" cy="278350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E65F52E-B7B4-5504-4892-EA88A8ED1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1" y="2676277"/>
            <a:ext cx="5767820" cy="354426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BCB30F1-8AD2-36D4-4343-CD014B86690E}"/>
              </a:ext>
            </a:extLst>
          </p:cNvPr>
          <p:cNvSpPr/>
          <p:nvPr/>
        </p:nvSpPr>
        <p:spPr>
          <a:xfrm>
            <a:off x="5121704" y="3152062"/>
            <a:ext cx="75228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VDL </a:t>
            </a:r>
            <a:r>
              <a:rPr lang="nl-NL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electrische</a:t>
            </a:r>
            <a:r>
              <a:rPr lang="nl-NL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inzamelvoertuigen</a:t>
            </a:r>
            <a:endParaRPr lang="nl-N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76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D23FF92-8879-8E4A-4D28-208437DAE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D14-F929-4ADB-A2A3-535638028445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FC09990-7013-C045-BA10-F9E8C8BF9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8395297" cy="631767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9625939-24F1-E996-B700-7EAC9BB17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193" y="2368550"/>
            <a:ext cx="26955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5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bbabb8a95a4c7b0e73740e5b55d863e9f5a1c99"/>
</p:tagLst>
</file>

<file path=ppt/theme/theme1.xml><?xml version="1.0" encoding="utf-8"?>
<a:theme xmlns:a="http://schemas.openxmlformats.org/drawingml/2006/main" name="VDL Template-set">
  <a:themeElements>
    <a:clrScheme name="Aangepast 6">
      <a:dk1>
        <a:srgbClr val="000000"/>
      </a:dk1>
      <a:lt1>
        <a:srgbClr val="FFFFFF"/>
      </a:lt1>
      <a:dk2>
        <a:srgbClr val="000000"/>
      </a:dk2>
      <a:lt2>
        <a:srgbClr val="E5E5E5"/>
      </a:lt2>
      <a:accent1>
        <a:srgbClr val="002C51"/>
      </a:accent1>
      <a:accent2>
        <a:srgbClr val="3E6F64"/>
      </a:accent2>
      <a:accent3>
        <a:srgbClr val="869199"/>
      </a:accent3>
      <a:accent4>
        <a:srgbClr val="F39200"/>
      </a:accent4>
      <a:accent5>
        <a:srgbClr val="76356A"/>
      </a:accent5>
      <a:accent6>
        <a:srgbClr val="B51545"/>
      </a:accent6>
      <a:hlink>
        <a:srgbClr val="0563C1"/>
      </a:hlink>
      <a:folHlink>
        <a:srgbClr val="954F72"/>
      </a:folHlink>
    </a:clrScheme>
    <a:fontScheme name="Aangepast 2">
      <a:majorFont>
        <a:latin typeface="Sansa Pro SemiBold"/>
        <a:ea typeface=""/>
        <a:cs typeface=""/>
      </a:majorFont>
      <a:minorFont>
        <a:latin typeface="Sansa Pro Norm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lIns="71960" tIns="71960" rIns="71960" bIns="71960" rtlCol="0" anchor="t"/>
      <a:lstStyle>
        <a:defPPr algn="ctr" defTabSz="1218662">
          <a:lnSpc>
            <a:spcPct val="90000"/>
          </a:lnSpc>
          <a:spcAft>
            <a:spcPts val="300"/>
          </a:spcAft>
          <a:defRPr sz="1100" b="1" dirty="0">
            <a:solidFill>
              <a:srgbClr val="7F7F7F">
                <a:lumMod val="50000"/>
              </a:srgb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rporate presentatie_EN_2023" id="{8BE9364E-C384-4664-BAE2-D60995B7FD9D}" vid="{A83A5CA2-E093-42D6-8974-E491F07B90D9}"/>
    </a:ext>
  </a:extLst>
</a:theme>
</file>

<file path=ppt/theme/theme2.xml><?xml version="1.0" encoding="utf-8"?>
<a:theme xmlns:a="http://schemas.openxmlformats.org/drawingml/2006/main" name="1_VDL Template-set">
  <a:themeElements>
    <a:clrScheme name="Aangepast 6">
      <a:dk1>
        <a:srgbClr val="000000"/>
      </a:dk1>
      <a:lt1>
        <a:srgbClr val="FFFFFF"/>
      </a:lt1>
      <a:dk2>
        <a:srgbClr val="000000"/>
      </a:dk2>
      <a:lt2>
        <a:srgbClr val="E5E5E5"/>
      </a:lt2>
      <a:accent1>
        <a:srgbClr val="002C51"/>
      </a:accent1>
      <a:accent2>
        <a:srgbClr val="3E6F64"/>
      </a:accent2>
      <a:accent3>
        <a:srgbClr val="869199"/>
      </a:accent3>
      <a:accent4>
        <a:srgbClr val="F39200"/>
      </a:accent4>
      <a:accent5>
        <a:srgbClr val="76356A"/>
      </a:accent5>
      <a:accent6>
        <a:srgbClr val="B51545"/>
      </a:accent6>
      <a:hlink>
        <a:srgbClr val="0563C1"/>
      </a:hlink>
      <a:folHlink>
        <a:srgbClr val="954F72"/>
      </a:folHlink>
    </a:clrScheme>
    <a:fontScheme name="Aangepast 2">
      <a:majorFont>
        <a:latin typeface="Sansa Pro SemiBold"/>
        <a:ea typeface=""/>
        <a:cs typeface=""/>
      </a:majorFont>
      <a:minorFont>
        <a:latin typeface="Sansa Pro Norm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lIns="71960" tIns="71960" rIns="71960" bIns="71960" rtlCol="0" anchor="t"/>
      <a:lstStyle>
        <a:defPPr algn="ctr" defTabSz="1218662">
          <a:lnSpc>
            <a:spcPct val="90000"/>
          </a:lnSpc>
          <a:spcAft>
            <a:spcPts val="300"/>
          </a:spcAft>
          <a:defRPr sz="1100" b="1" dirty="0">
            <a:solidFill>
              <a:srgbClr val="7F7F7F">
                <a:lumMod val="50000"/>
              </a:srgb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rporate presentatie_EN_2023" id="{8BE9364E-C384-4664-BAE2-D60995B7FD9D}" vid="{41D3444F-85AF-4288-BA5A-9553CB406BC9}"/>
    </a:ext>
  </a:extLst>
</a:theme>
</file>

<file path=ppt/theme/theme3.xml><?xml version="1.0" encoding="utf-8"?>
<a:theme xmlns:a="http://schemas.openxmlformats.org/drawingml/2006/main" name="VDL_DEMO_2016">
  <a:themeElements>
    <a:clrScheme name="VDL2016">
      <a:dk1>
        <a:sysClr val="windowText" lastClr="000000"/>
      </a:dk1>
      <a:lt1>
        <a:sysClr val="window" lastClr="FFFFFF"/>
      </a:lt1>
      <a:dk2>
        <a:srgbClr val="1665A1"/>
      </a:dk2>
      <a:lt2>
        <a:srgbClr val="404040"/>
      </a:lt2>
      <a:accent1>
        <a:srgbClr val="404040"/>
      </a:accent1>
      <a:accent2>
        <a:srgbClr val="D8D8D8"/>
      </a:accent2>
      <a:accent3>
        <a:srgbClr val="BFBFBF"/>
      </a:accent3>
      <a:accent4>
        <a:srgbClr val="A5A5A5"/>
      </a:accent4>
      <a:accent5>
        <a:srgbClr val="7F7F7F"/>
      </a:accent5>
      <a:accent6>
        <a:srgbClr val="1665A1"/>
      </a:accent6>
      <a:hlink>
        <a:srgbClr val="1665A1"/>
      </a:hlink>
      <a:folHlink>
        <a:srgbClr val="1665A1"/>
      </a:folHlink>
    </a:clrScheme>
    <a:fontScheme name="VABI 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VDL_DEMO_2016">
  <a:themeElements>
    <a:clrScheme name="VDL2016">
      <a:dk1>
        <a:sysClr val="windowText" lastClr="000000"/>
      </a:dk1>
      <a:lt1>
        <a:sysClr val="window" lastClr="FFFFFF"/>
      </a:lt1>
      <a:dk2>
        <a:srgbClr val="1665A1"/>
      </a:dk2>
      <a:lt2>
        <a:srgbClr val="404040"/>
      </a:lt2>
      <a:accent1>
        <a:srgbClr val="404040"/>
      </a:accent1>
      <a:accent2>
        <a:srgbClr val="D8D8D8"/>
      </a:accent2>
      <a:accent3>
        <a:srgbClr val="BFBFBF"/>
      </a:accent3>
      <a:accent4>
        <a:srgbClr val="A5A5A5"/>
      </a:accent4>
      <a:accent5>
        <a:srgbClr val="7F7F7F"/>
      </a:accent5>
      <a:accent6>
        <a:srgbClr val="1665A1"/>
      </a:accent6>
      <a:hlink>
        <a:srgbClr val="1665A1"/>
      </a:hlink>
      <a:folHlink>
        <a:srgbClr val="1665A1"/>
      </a:folHlink>
    </a:clrScheme>
    <a:fontScheme name="VABI 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DF2EB750A54346A66AE3627FE0862D" ma:contentTypeVersion="3" ma:contentTypeDescription="Een nieuw document maken." ma:contentTypeScope="" ma:versionID="255915b0d87e5a36c18eaab9acc693db">
  <xsd:schema xmlns:xsd="http://www.w3.org/2001/XMLSchema" xmlns:xs="http://www.w3.org/2001/XMLSchema" xmlns:p="http://schemas.microsoft.com/office/2006/metadata/properties" xmlns:ns3="7db1f94f-a4f8-41c3-8f04-14fb41287ebc" targetNamespace="http://schemas.microsoft.com/office/2006/metadata/properties" ma:root="true" ma:fieldsID="fd411d6598934859d424b7635092a6a5" ns3:_="">
    <xsd:import namespace="7db1f94f-a4f8-41c3-8f04-14fb41287eb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b1f94f-a4f8-41c3-8f04-14fb41287e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42721C-AFD4-48EB-A5A8-874B20D50D19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  <ds:schemaRef ds:uri="7db1f94f-a4f8-41c3-8f04-14fb41287ebc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B7087AA-2F23-46DE-859F-22F000EA1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b1f94f-a4f8-41c3-8f04-14fb41287e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C1885D-F4B4-41A0-B9F8-173FA76BFE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Corporate presentatie_EN_2023 (1)</Template>
  <TotalTime>0</TotalTime>
  <Words>256</Words>
  <Application>Microsoft Office PowerPoint</Application>
  <PresentationFormat>Breedbeeld</PresentationFormat>
  <Paragraphs>66</Paragraphs>
  <Slides>10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10</vt:i4>
      </vt:variant>
    </vt:vector>
  </HeadingPairs>
  <TitlesOfParts>
    <vt:vector size="24" baseType="lpstr">
      <vt:lpstr>Arial</vt:lpstr>
      <vt:lpstr>Calibri</vt:lpstr>
      <vt:lpstr>Gill Sans MT</vt:lpstr>
      <vt:lpstr>Sansa Pro Normal</vt:lpstr>
      <vt:lpstr>Segoe UI Light</vt:lpstr>
      <vt:lpstr>Source Sans Pro</vt:lpstr>
      <vt:lpstr>Source Sans Pro Black</vt:lpstr>
      <vt:lpstr>Source Sans Pro ExtraLight</vt:lpstr>
      <vt:lpstr>Source Sans Pro SemiBold</vt:lpstr>
      <vt:lpstr>Wingdings</vt:lpstr>
      <vt:lpstr>VDL Template-set</vt:lpstr>
      <vt:lpstr>1_VDL Template-set</vt:lpstr>
      <vt:lpstr>VDL_DEMO_2016</vt:lpstr>
      <vt:lpstr>1_VDL_DEMO_2016</vt:lpstr>
      <vt:lpstr>MAKING A DIFFERENCE  FOR THE WORLD  OF TOMORROW</vt:lpstr>
      <vt:lpstr>PowerPoint-presentatie</vt:lpstr>
      <vt:lpstr>NEW FACTORY ROESELARE (BE)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>VDL Groep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A DIFFERENCE  FOR THE WORLD  OF TOMORROW</dc:title>
  <dc:subject/>
  <dc:creator>Levens, Matthijs</dc:creator>
  <cp:keywords/>
  <dc:description/>
  <cp:lastModifiedBy>Doucet, Alain</cp:lastModifiedBy>
  <cp:revision>105</cp:revision>
  <cp:lastPrinted>2023-09-11T12:40:48Z</cp:lastPrinted>
  <dcterms:created xsi:type="dcterms:W3CDTF">2023-06-20T09:10:29Z</dcterms:created>
  <dcterms:modified xsi:type="dcterms:W3CDTF">2024-09-26T07:25:56Z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serName">
    <vt:lpwstr>elect</vt:lpwstr>
  </property>
  <property fmtid="{D5CDD505-2E9C-101B-9397-08002B2CF9AE}" pid="3" name="ComputerName">
    <vt:lpwstr>LAPTOP-35C4G752</vt:lpwstr>
  </property>
  <property fmtid="{D5CDD505-2E9C-101B-9397-08002B2CF9AE}" pid="4" name="ContentTypeId">
    <vt:lpwstr>0x010100CADF2EB750A54346A66AE3627FE0862D</vt:lpwstr>
  </property>
</Properties>
</file>