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1633" r:id="rId2"/>
    <p:sldId id="2371" r:id="rId3"/>
    <p:sldId id="2372" r:id="rId4"/>
    <p:sldId id="2370" r:id="rId5"/>
    <p:sldId id="2368" r:id="rId6"/>
    <p:sldId id="2367" r:id="rId7"/>
    <p:sldId id="2352" r:id="rId8"/>
    <p:sldId id="2373" r:id="rId9"/>
    <p:sldId id="2360" r:id="rId10"/>
  </p:sldIdLst>
  <p:sldSz cx="12192000" cy="6858000"/>
  <p:notesSz cx="6669088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bold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ExtraBold" panose="00000900000000000000" pitchFamily="2" charset="0"/>
      <p:bold r:id="rId22"/>
      <p:boldItalic r:id="rId23"/>
    </p:embeddedFont>
    <p:embeddedFont>
      <p:font typeface="Times" panose="02020603050405020304" pitchFamily="18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De Bel" initials="ADB" lastIdx="1" clrIdx="0">
    <p:extLst>
      <p:ext uri="{19B8F6BF-5375-455C-9EA6-DF929625EA0E}">
        <p15:presenceInfo xmlns:p15="http://schemas.microsoft.com/office/powerpoint/2012/main" userId="S::a.debel@wvi.be::ec8cbb7f-b178-4f83-84dd-ecd2bb35f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884" autoAdjust="0"/>
  </p:normalViewPr>
  <p:slideViewPr>
    <p:cSldViewPr snapToGrid="0">
      <p:cViewPr varScale="1">
        <p:scale>
          <a:sx n="109" d="100"/>
          <a:sy n="109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46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2DE4F-EB54-4FA0-97A6-B7FB779FC064}" type="doc">
      <dgm:prSet loTypeId="urn:microsoft.com/office/officeart/2005/8/layout/process2" loCatId="process" qsTypeId="urn:microsoft.com/office/officeart/2005/8/quickstyle/3d5" qsCatId="3D" csTypeId="urn:microsoft.com/office/officeart/2005/8/colors/colorful4" csCatId="colorful" phldr="1"/>
      <dgm:spPr>
        <a:scene3d>
          <a:camera prst="isometricOffAxis2Left" zoom="95000">
            <a:rot lat="687415" lon="20075455" rev="0"/>
          </a:camera>
          <a:lightRig rig="flat" dir="t"/>
        </a:scene3d>
      </dgm:spPr>
    </dgm:pt>
    <dgm:pt modelId="{BD1C6492-FFC3-4984-90B6-3DB630E55867}">
      <dgm:prSet phldrT="[Tekst]"/>
      <dgm:spPr/>
      <dgm:t>
        <a:bodyPr/>
        <a:lstStyle/>
        <a:p>
          <a:r>
            <a:rPr lang="nl-BE" dirty="0"/>
            <a:t>aanmelding</a:t>
          </a:r>
        </a:p>
      </dgm:t>
    </dgm:pt>
    <dgm:pt modelId="{CEA091E6-B4C2-476C-8AB2-2CC96E5B17EB}" type="parTrans" cxnId="{71B2242D-7FA5-4E8F-9B45-AC21CB8B1E7B}">
      <dgm:prSet/>
      <dgm:spPr/>
      <dgm:t>
        <a:bodyPr/>
        <a:lstStyle/>
        <a:p>
          <a:endParaRPr lang="nl-BE"/>
        </a:p>
      </dgm:t>
    </dgm:pt>
    <dgm:pt modelId="{F567D5D4-5C39-48EE-A2A9-4DBBAD942719}" type="sibTrans" cxnId="{71B2242D-7FA5-4E8F-9B45-AC21CB8B1E7B}">
      <dgm:prSet/>
      <dgm:spPr/>
      <dgm:t>
        <a:bodyPr/>
        <a:lstStyle/>
        <a:p>
          <a:endParaRPr lang="nl-BE"/>
        </a:p>
      </dgm:t>
    </dgm:pt>
    <dgm:pt modelId="{CDFBBD7E-46C9-4EE6-B4BF-CF684D421AF4}">
      <dgm:prSet phldrT="[Tekst]"/>
      <dgm:spPr/>
      <dgm:t>
        <a:bodyPr/>
        <a:lstStyle/>
        <a:p>
          <a:r>
            <a:rPr lang="nl-BE" dirty="0"/>
            <a:t>ideefase</a:t>
          </a:r>
        </a:p>
      </dgm:t>
    </dgm:pt>
    <dgm:pt modelId="{7F5F6C98-CC20-4E66-91C6-E123BED459B1}" type="parTrans" cxnId="{77F2BFB7-61C4-4BFC-BE92-2CA7CD9B3D2E}">
      <dgm:prSet/>
      <dgm:spPr/>
      <dgm:t>
        <a:bodyPr/>
        <a:lstStyle/>
        <a:p>
          <a:endParaRPr lang="nl-BE"/>
        </a:p>
      </dgm:t>
    </dgm:pt>
    <dgm:pt modelId="{5D6E13B3-611C-4892-B830-FBB05236A607}" type="sibTrans" cxnId="{77F2BFB7-61C4-4BFC-BE92-2CA7CD9B3D2E}">
      <dgm:prSet/>
      <dgm:spPr/>
      <dgm:t>
        <a:bodyPr/>
        <a:lstStyle/>
        <a:p>
          <a:endParaRPr lang="nl-BE"/>
        </a:p>
      </dgm:t>
    </dgm:pt>
    <dgm:pt modelId="{03D90F8F-E511-4FA6-B95D-98CEE1E1FC28}">
      <dgm:prSet phldrT="[Tekst]"/>
      <dgm:spPr/>
      <dgm:t>
        <a:bodyPr/>
        <a:lstStyle/>
        <a:p>
          <a:r>
            <a:rPr lang="nl-BE" dirty="0"/>
            <a:t>conceptfase</a:t>
          </a:r>
        </a:p>
      </dgm:t>
    </dgm:pt>
    <dgm:pt modelId="{3BFB1FF9-16AF-4E68-9F86-96A8B40F6A93}" type="parTrans" cxnId="{EB3EC66B-2A3A-4084-8FCE-81FB2A3CE048}">
      <dgm:prSet/>
      <dgm:spPr/>
      <dgm:t>
        <a:bodyPr/>
        <a:lstStyle/>
        <a:p>
          <a:endParaRPr lang="nl-BE"/>
        </a:p>
      </dgm:t>
    </dgm:pt>
    <dgm:pt modelId="{1EE0F625-414F-4EDD-9464-0D1B21F6FB6D}" type="sibTrans" cxnId="{EB3EC66B-2A3A-4084-8FCE-81FB2A3CE048}">
      <dgm:prSet/>
      <dgm:spPr/>
      <dgm:t>
        <a:bodyPr/>
        <a:lstStyle/>
        <a:p>
          <a:endParaRPr lang="nl-BE"/>
        </a:p>
      </dgm:t>
    </dgm:pt>
    <dgm:pt modelId="{63868B15-3EDE-4368-938C-3B4C13F4BF11}">
      <dgm:prSet phldrT="[Tekst]"/>
      <dgm:spPr/>
      <dgm:t>
        <a:bodyPr/>
        <a:lstStyle/>
        <a:p>
          <a:r>
            <a:rPr lang="nl-BE" dirty="0"/>
            <a:t>pilootproject</a:t>
          </a:r>
        </a:p>
      </dgm:t>
    </dgm:pt>
    <dgm:pt modelId="{DB10FB13-3E06-4907-8477-A9799488BDE9}" type="parTrans" cxnId="{34DA33C9-B7C4-440F-83BA-663B7FFB8766}">
      <dgm:prSet/>
      <dgm:spPr/>
      <dgm:t>
        <a:bodyPr/>
        <a:lstStyle/>
        <a:p>
          <a:endParaRPr lang="nl-BE"/>
        </a:p>
      </dgm:t>
    </dgm:pt>
    <dgm:pt modelId="{AD3C0537-CB68-4341-B37A-651A41AECC66}" type="sibTrans" cxnId="{34DA33C9-B7C4-440F-83BA-663B7FFB8766}">
      <dgm:prSet/>
      <dgm:spPr/>
      <dgm:t>
        <a:bodyPr/>
        <a:lstStyle/>
        <a:p>
          <a:endParaRPr lang="nl-BE"/>
        </a:p>
      </dgm:t>
    </dgm:pt>
    <dgm:pt modelId="{04FB6A83-103E-4E05-94CC-7D8B238357F4}" type="pres">
      <dgm:prSet presAssocID="{BDE2DE4F-EB54-4FA0-97A6-B7FB779FC064}" presName="linearFlow" presStyleCnt="0">
        <dgm:presLayoutVars>
          <dgm:resizeHandles val="exact"/>
        </dgm:presLayoutVars>
      </dgm:prSet>
      <dgm:spPr/>
    </dgm:pt>
    <dgm:pt modelId="{8CA9AE60-4176-40EE-8181-3FEADB96D7B9}" type="pres">
      <dgm:prSet presAssocID="{BD1C6492-FFC3-4984-90B6-3DB630E55867}" presName="node" presStyleLbl="node1" presStyleIdx="0" presStyleCnt="4" custLinFactNeighborX="5247" custLinFactNeighborY="892">
        <dgm:presLayoutVars>
          <dgm:bulletEnabled val="1"/>
        </dgm:presLayoutVars>
      </dgm:prSet>
      <dgm:spPr/>
    </dgm:pt>
    <dgm:pt modelId="{6124D607-4632-4C7A-A445-1B112CEDD997}" type="pres">
      <dgm:prSet presAssocID="{F567D5D4-5C39-48EE-A2A9-4DBBAD942719}" presName="sibTrans" presStyleLbl="sibTrans2D1" presStyleIdx="0" presStyleCnt="3"/>
      <dgm:spPr/>
    </dgm:pt>
    <dgm:pt modelId="{37928E81-AB66-49C0-AF65-5756200978C1}" type="pres">
      <dgm:prSet presAssocID="{F567D5D4-5C39-48EE-A2A9-4DBBAD942719}" presName="connectorText" presStyleLbl="sibTrans2D1" presStyleIdx="0" presStyleCnt="3"/>
      <dgm:spPr/>
    </dgm:pt>
    <dgm:pt modelId="{E32089B0-FDAC-40E6-810C-BC7650082376}" type="pres">
      <dgm:prSet presAssocID="{CDFBBD7E-46C9-4EE6-B4BF-CF684D421AF4}" presName="node" presStyleLbl="node1" presStyleIdx="1" presStyleCnt="4" custLinFactX="100000" custLinFactNeighborX="171862" custLinFactNeighborY="-33114">
        <dgm:presLayoutVars>
          <dgm:bulletEnabled val="1"/>
        </dgm:presLayoutVars>
      </dgm:prSet>
      <dgm:spPr/>
    </dgm:pt>
    <dgm:pt modelId="{FA874B14-18F3-4F34-AA3D-694054DF2F99}" type="pres">
      <dgm:prSet presAssocID="{5D6E13B3-611C-4892-B830-FBB05236A607}" presName="sibTrans" presStyleLbl="sibTrans2D1" presStyleIdx="1" presStyleCnt="3"/>
      <dgm:spPr/>
    </dgm:pt>
    <dgm:pt modelId="{4FDEF6A9-54DB-40CD-86FF-6A5A33FBF854}" type="pres">
      <dgm:prSet presAssocID="{5D6E13B3-611C-4892-B830-FBB05236A607}" presName="connectorText" presStyleLbl="sibTrans2D1" presStyleIdx="1" presStyleCnt="3"/>
      <dgm:spPr/>
    </dgm:pt>
    <dgm:pt modelId="{30FA2735-9076-41DB-B634-531B8565E8FA}" type="pres">
      <dgm:prSet presAssocID="{03D90F8F-E511-4FA6-B95D-98CEE1E1FC28}" presName="node" presStyleLbl="node1" presStyleIdx="2" presStyleCnt="4" custLinFactX="100000" custLinFactNeighborX="171862" custLinFactNeighborY="-33114">
        <dgm:presLayoutVars>
          <dgm:bulletEnabled val="1"/>
        </dgm:presLayoutVars>
      </dgm:prSet>
      <dgm:spPr/>
    </dgm:pt>
    <dgm:pt modelId="{277977E5-DA8C-4D5B-91F7-F3236B806331}" type="pres">
      <dgm:prSet presAssocID="{1EE0F625-414F-4EDD-9464-0D1B21F6FB6D}" presName="sibTrans" presStyleLbl="sibTrans2D1" presStyleIdx="2" presStyleCnt="3"/>
      <dgm:spPr/>
    </dgm:pt>
    <dgm:pt modelId="{85FFB495-4BC4-44B3-9EEB-0333A4C5C718}" type="pres">
      <dgm:prSet presAssocID="{1EE0F625-414F-4EDD-9464-0D1B21F6FB6D}" presName="connectorText" presStyleLbl="sibTrans2D1" presStyleIdx="2" presStyleCnt="3"/>
      <dgm:spPr/>
    </dgm:pt>
    <dgm:pt modelId="{3B2750BF-4CF7-4B54-B8DC-D311466DE185}" type="pres">
      <dgm:prSet presAssocID="{63868B15-3EDE-4368-938C-3B4C13F4BF11}" presName="node" presStyleLbl="node1" presStyleIdx="3" presStyleCnt="4" custLinFactX="100000" custLinFactNeighborX="171862" custLinFactNeighborY="-33114">
        <dgm:presLayoutVars>
          <dgm:bulletEnabled val="1"/>
        </dgm:presLayoutVars>
      </dgm:prSet>
      <dgm:spPr/>
    </dgm:pt>
  </dgm:ptLst>
  <dgm:cxnLst>
    <dgm:cxn modelId="{C9B45928-651B-4C60-B3CB-0525FCD5ED70}" type="presOf" srcId="{F567D5D4-5C39-48EE-A2A9-4DBBAD942719}" destId="{6124D607-4632-4C7A-A445-1B112CEDD997}" srcOrd="0" destOrd="0" presId="urn:microsoft.com/office/officeart/2005/8/layout/process2"/>
    <dgm:cxn modelId="{71B2242D-7FA5-4E8F-9B45-AC21CB8B1E7B}" srcId="{BDE2DE4F-EB54-4FA0-97A6-B7FB779FC064}" destId="{BD1C6492-FFC3-4984-90B6-3DB630E55867}" srcOrd="0" destOrd="0" parTransId="{CEA091E6-B4C2-476C-8AB2-2CC96E5B17EB}" sibTransId="{F567D5D4-5C39-48EE-A2A9-4DBBAD942719}"/>
    <dgm:cxn modelId="{455C7E31-9760-4099-8A04-67305ED44D6B}" type="presOf" srcId="{5D6E13B3-611C-4892-B830-FBB05236A607}" destId="{4FDEF6A9-54DB-40CD-86FF-6A5A33FBF854}" srcOrd="1" destOrd="0" presId="urn:microsoft.com/office/officeart/2005/8/layout/process2"/>
    <dgm:cxn modelId="{C55AF637-6287-48F0-B966-9DB051043D76}" type="presOf" srcId="{F567D5D4-5C39-48EE-A2A9-4DBBAD942719}" destId="{37928E81-AB66-49C0-AF65-5756200978C1}" srcOrd="1" destOrd="0" presId="urn:microsoft.com/office/officeart/2005/8/layout/process2"/>
    <dgm:cxn modelId="{896E705C-04DA-4CC5-86C8-F62416594647}" type="presOf" srcId="{63868B15-3EDE-4368-938C-3B4C13F4BF11}" destId="{3B2750BF-4CF7-4B54-B8DC-D311466DE185}" srcOrd="0" destOrd="0" presId="urn:microsoft.com/office/officeart/2005/8/layout/process2"/>
    <dgm:cxn modelId="{EB3EC66B-2A3A-4084-8FCE-81FB2A3CE048}" srcId="{BDE2DE4F-EB54-4FA0-97A6-B7FB779FC064}" destId="{03D90F8F-E511-4FA6-B95D-98CEE1E1FC28}" srcOrd="2" destOrd="0" parTransId="{3BFB1FF9-16AF-4E68-9F86-96A8B40F6A93}" sibTransId="{1EE0F625-414F-4EDD-9464-0D1B21F6FB6D}"/>
    <dgm:cxn modelId="{96D8F84B-4475-4DAE-ACC2-D7431B01B266}" type="presOf" srcId="{1EE0F625-414F-4EDD-9464-0D1B21F6FB6D}" destId="{277977E5-DA8C-4D5B-91F7-F3236B806331}" srcOrd="0" destOrd="0" presId="urn:microsoft.com/office/officeart/2005/8/layout/process2"/>
    <dgm:cxn modelId="{0029968C-BC09-4F3F-A0AA-95FDE7535A8D}" type="presOf" srcId="{5D6E13B3-611C-4892-B830-FBB05236A607}" destId="{FA874B14-18F3-4F34-AA3D-694054DF2F99}" srcOrd="0" destOrd="0" presId="urn:microsoft.com/office/officeart/2005/8/layout/process2"/>
    <dgm:cxn modelId="{372AA892-CBB9-4897-A64A-9C415792F08C}" type="presOf" srcId="{BD1C6492-FFC3-4984-90B6-3DB630E55867}" destId="{8CA9AE60-4176-40EE-8181-3FEADB96D7B9}" srcOrd="0" destOrd="0" presId="urn:microsoft.com/office/officeart/2005/8/layout/process2"/>
    <dgm:cxn modelId="{D56A2E9C-1214-4051-BFF7-304EF7E7FB02}" type="presOf" srcId="{BDE2DE4F-EB54-4FA0-97A6-B7FB779FC064}" destId="{04FB6A83-103E-4E05-94CC-7D8B238357F4}" srcOrd="0" destOrd="0" presId="urn:microsoft.com/office/officeart/2005/8/layout/process2"/>
    <dgm:cxn modelId="{77F2BFB7-61C4-4BFC-BE92-2CA7CD9B3D2E}" srcId="{BDE2DE4F-EB54-4FA0-97A6-B7FB779FC064}" destId="{CDFBBD7E-46C9-4EE6-B4BF-CF684D421AF4}" srcOrd="1" destOrd="0" parTransId="{7F5F6C98-CC20-4E66-91C6-E123BED459B1}" sibTransId="{5D6E13B3-611C-4892-B830-FBB05236A607}"/>
    <dgm:cxn modelId="{1819ACBF-7384-4137-AFEB-8C73D74EEEE3}" type="presOf" srcId="{03D90F8F-E511-4FA6-B95D-98CEE1E1FC28}" destId="{30FA2735-9076-41DB-B634-531B8565E8FA}" srcOrd="0" destOrd="0" presId="urn:microsoft.com/office/officeart/2005/8/layout/process2"/>
    <dgm:cxn modelId="{34DA33C9-B7C4-440F-83BA-663B7FFB8766}" srcId="{BDE2DE4F-EB54-4FA0-97A6-B7FB779FC064}" destId="{63868B15-3EDE-4368-938C-3B4C13F4BF11}" srcOrd="3" destOrd="0" parTransId="{DB10FB13-3E06-4907-8477-A9799488BDE9}" sibTransId="{AD3C0537-CB68-4341-B37A-651A41AECC66}"/>
    <dgm:cxn modelId="{4D3733D5-FD5D-4E61-85A4-0FB0DB31E623}" type="presOf" srcId="{1EE0F625-414F-4EDD-9464-0D1B21F6FB6D}" destId="{85FFB495-4BC4-44B3-9EEB-0333A4C5C718}" srcOrd="1" destOrd="0" presId="urn:microsoft.com/office/officeart/2005/8/layout/process2"/>
    <dgm:cxn modelId="{C32120F9-F5F8-4A6F-BD30-4ACFAB3D70B1}" type="presOf" srcId="{CDFBBD7E-46C9-4EE6-B4BF-CF684D421AF4}" destId="{E32089B0-FDAC-40E6-810C-BC7650082376}" srcOrd="0" destOrd="0" presId="urn:microsoft.com/office/officeart/2005/8/layout/process2"/>
    <dgm:cxn modelId="{B2F958EA-1796-44E2-9FD9-97C70D5F1F8F}" type="presParOf" srcId="{04FB6A83-103E-4E05-94CC-7D8B238357F4}" destId="{8CA9AE60-4176-40EE-8181-3FEADB96D7B9}" srcOrd="0" destOrd="0" presId="urn:microsoft.com/office/officeart/2005/8/layout/process2"/>
    <dgm:cxn modelId="{3B0A134D-0B8F-4C87-806A-1EB980A5EA17}" type="presParOf" srcId="{04FB6A83-103E-4E05-94CC-7D8B238357F4}" destId="{6124D607-4632-4C7A-A445-1B112CEDD997}" srcOrd="1" destOrd="0" presId="urn:microsoft.com/office/officeart/2005/8/layout/process2"/>
    <dgm:cxn modelId="{6BE69629-EE1E-4294-B5DE-CC6E70D87EB5}" type="presParOf" srcId="{6124D607-4632-4C7A-A445-1B112CEDD997}" destId="{37928E81-AB66-49C0-AF65-5756200978C1}" srcOrd="0" destOrd="0" presId="urn:microsoft.com/office/officeart/2005/8/layout/process2"/>
    <dgm:cxn modelId="{D8D0C80C-5B9A-4563-AEB6-4204682C6895}" type="presParOf" srcId="{04FB6A83-103E-4E05-94CC-7D8B238357F4}" destId="{E32089B0-FDAC-40E6-810C-BC7650082376}" srcOrd="2" destOrd="0" presId="urn:microsoft.com/office/officeart/2005/8/layout/process2"/>
    <dgm:cxn modelId="{50BFE5AD-3AA7-49A2-9327-61F19E416360}" type="presParOf" srcId="{04FB6A83-103E-4E05-94CC-7D8B238357F4}" destId="{FA874B14-18F3-4F34-AA3D-694054DF2F99}" srcOrd="3" destOrd="0" presId="urn:microsoft.com/office/officeart/2005/8/layout/process2"/>
    <dgm:cxn modelId="{3EE2E51D-C0A5-46F5-A1F0-C90D767AFE91}" type="presParOf" srcId="{FA874B14-18F3-4F34-AA3D-694054DF2F99}" destId="{4FDEF6A9-54DB-40CD-86FF-6A5A33FBF854}" srcOrd="0" destOrd="0" presId="urn:microsoft.com/office/officeart/2005/8/layout/process2"/>
    <dgm:cxn modelId="{80375E14-00B8-4F8E-A81E-501D0B55C894}" type="presParOf" srcId="{04FB6A83-103E-4E05-94CC-7D8B238357F4}" destId="{30FA2735-9076-41DB-B634-531B8565E8FA}" srcOrd="4" destOrd="0" presId="urn:microsoft.com/office/officeart/2005/8/layout/process2"/>
    <dgm:cxn modelId="{E76B7A91-BFFA-4BBC-BE76-9DC746F34A3E}" type="presParOf" srcId="{04FB6A83-103E-4E05-94CC-7D8B238357F4}" destId="{277977E5-DA8C-4D5B-91F7-F3236B806331}" srcOrd="5" destOrd="0" presId="urn:microsoft.com/office/officeart/2005/8/layout/process2"/>
    <dgm:cxn modelId="{6B552B1A-C7CD-454E-9B4C-01D1D65F631B}" type="presParOf" srcId="{277977E5-DA8C-4D5B-91F7-F3236B806331}" destId="{85FFB495-4BC4-44B3-9EEB-0333A4C5C718}" srcOrd="0" destOrd="0" presId="urn:microsoft.com/office/officeart/2005/8/layout/process2"/>
    <dgm:cxn modelId="{13F39C1B-1997-44ED-97CB-B5A3E616D80B}" type="presParOf" srcId="{04FB6A83-103E-4E05-94CC-7D8B238357F4}" destId="{3B2750BF-4CF7-4B54-B8DC-D311466DE185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9AE60-4176-40EE-8181-3FEADB96D7B9}">
      <dsp:nvSpPr>
        <dsp:cNvPr id="0" name=""/>
        <dsp:cNvSpPr/>
      </dsp:nvSpPr>
      <dsp:spPr>
        <a:xfrm>
          <a:off x="0" y="5902"/>
          <a:ext cx="1235034" cy="8257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687415" lon="20075455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aanmelding</a:t>
          </a:r>
        </a:p>
      </dsp:txBody>
      <dsp:txXfrm>
        <a:off x="24185" y="30087"/>
        <a:ext cx="1186664" cy="777350"/>
      </dsp:txXfrm>
    </dsp:sp>
    <dsp:sp modelId="{6124D607-4632-4C7A-A445-1B112CEDD997}">
      <dsp:nvSpPr>
        <dsp:cNvPr id="0" name=""/>
        <dsp:cNvSpPr/>
      </dsp:nvSpPr>
      <dsp:spPr>
        <a:xfrm rot="5400000">
          <a:off x="515343" y="782067"/>
          <a:ext cx="204347" cy="371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2Left" zoom="95000">
            <a:rot lat="687415" lon="20075455" rev="0"/>
          </a:camera>
          <a:lightRig rig="flat" dir="t"/>
        </a:scene3d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800" kern="1200"/>
        </a:p>
      </dsp:txBody>
      <dsp:txXfrm rot="-5400000">
        <a:off x="506045" y="865680"/>
        <a:ext cx="222944" cy="143043"/>
      </dsp:txXfrm>
    </dsp:sp>
    <dsp:sp modelId="{E32089B0-FDAC-40E6-810C-BC7650082376}">
      <dsp:nvSpPr>
        <dsp:cNvPr id="0" name=""/>
        <dsp:cNvSpPr/>
      </dsp:nvSpPr>
      <dsp:spPr>
        <a:xfrm>
          <a:off x="0" y="1104086"/>
          <a:ext cx="1235034" cy="825720"/>
        </a:xfrm>
        <a:prstGeom prst="roundRect">
          <a:avLst>
            <a:gd name="adj" fmla="val 1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isometricOffAxis2Left" zoom="95000">
            <a:rot lat="687415" lon="20075455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ideefase</a:t>
          </a:r>
        </a:p>
      </dsp:txBody>
      <dsp:txXfrm>
        <a:off x="24185" y="1128271"/>
        <a:ext cx="1186664" cy="777350"/>
      </dsp:txXfrm>
    </dsp:sp>
    <dsp:sp modelId="{FA874B14-18F3-4F34-AA3D-694054DF2F99}">
      <dsp:nvSpPr>
        <dsp:cNvPr id="0" name=""/>
        <dsp:cNvSpPr/>
      </dsp:nvSpPr>
      <dsp:spPr>
        <a:xfrm rot="5400000">
          <a:off x="462694" y="1950450"/>
          <a:ext cx="309645" cy="371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isometricOffAxis2Left" zoom="95000">
            <a:rot lat="687415" lon="20075455" rev="0"/>
          </a:camera>
          <a:lightRig rig="flat" dir="t"/>
        </a:scene3d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100" kern="1200"/>
        </a:p>
      </dsp:txBody>
      <dsp:txXfrm rot="-5400000">
        <a:off x="506045" y="1981415"/>
        <a:ext cx="222944" cy="216752"/>
      </dsp:txXfrm>
    </dsp:sp>
    <dsp:sp modelId="{30FA2735-9076-41DB-B634-531B8565E8FA}">
      <dsp:nvSpPr>
        <dsp:cNvPr id="0" name=""/>
        <dsp:cNvSpPr/>
      </dsp:nvSpPr>
      <dsp:spPr>
        <a:xfrm>
          <a:off x="0" y="2342667"/>
          <a:ext cx="1235034" cy="825720"/>
        </a:xfrm>
        <a:prstGeom prst="roundRect">
          <a:avLst>
            <a:gd name="adj" fmla="val 1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isometricOffAxis2Left" zoom="95000">
            <a:rot lat="687415" lon="20075455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conceptfase</a:t>
          </a:r>
        </a:p>
      </dsp:txBody>
      <dsp:txXfrm>
        <a:off x="24185" y="2366852"/>
        <a:ext cx="1186664" cy="777350"/>
      </dsp:txXfrm>
    </dsp:sp>
    <dsp:sp modelId="{277977E5-DA8C-4D5B-91F7-F3236B806331}">
      <dsp:nvSpPr>
        <dsp:cNvPr id="0" name=""/>
        <dsp:cNvSpPr/>
      </dsp:nvSpPr>
      <dsp:spPr>
        <a:xfrm rot="5400000">
          <a:off x="462694" y="3189031"/>
          <a:ext cx="309645" cy="371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isometricOffAxis2Left" zoom="95000">
            <a:rot lat="687415" lon="20075455" rev="0"/>
          </a:camera>
          <a:lightRig rig="flat" dir="t"/>
        </a:scene3d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100" kern="1200"/>
        </a:p>
      </dsp:txBody>
      <dsp:txXfrm rot="-5400000">
        <a:off x="506045" y="3219996"/>
        <a:ext cx="222944" cy="216752"/>
      </dsp:txXfrm>
    </dsp:sp>
    <dsp:sp modelId="{3B2750BF-4CF7-4B54-B8DC-D311466DE185}">
      <dsp:nvSpPr>
        <dsp:cNvPr id="0" name=""/>
        <dsp:cNvSpPr/>
      </dsp:nvSpPr>
      <dsp:spPr>
        <a:xfrm>
          <a:off x="0" y="3581248"/>
          <a:ext cx="1235034" cy="825720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isometricOffAxis2Left" zoom="95000">
            <a:rot lat="687415" lon="20075455" rev="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pilootproject</a:t>
          </a:r>
        </a:p>
      </dsp:txBody>
      <dsp:txXfrm>
        <a:off x="24185" y="3605433"/>
        <a:ext cx="1186664" cy="77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C4279-024D-47FE-AA6C-72C983FE8C1D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F394-E92E-4AB7-B279-DC9DBDA758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373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Het project EHBE werd net toegelicht door Leiedal, nu ga ik in op de rol van WVI als TEAH voor haar gemeenten en de cases waar WVI mee bezig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39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Lokale besturen hebben verschillende engagementen genomen om doelstellingen te bereiken rond minder uitstoot van broeikasgassen: dit door energiebesparende maatregelen te nemen en extra hernieuwbare energie te stimuleren. </a:t>
            </a:r>
          </a:p>
          <a:p>
            <a:r>
              <a:rPr lang="nl-BE" dirty="0"/>
              <a:t>Lokaal bestuur heeft impact op haar eigen patrimonium en zal een voorbeeldfunctie moeten opnemen inzake aandeel hernieuwbare energie en gebouwrenovatie.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96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Een moeilijk te bereiken groep zijn de ondernemingen. </a:t>
            </a:r>
          </a:p>
          <a:p>
            <a:r>
              <a:rPr lang="nl-BE" dirty="0"/>
              <a:t>Ook zij worden geconfronteerd met toekomstige wetgeving: PV-verplichting voor grote elektriciteitsverbruikers, 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 zijn weinig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KMO’s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die boven deze grens komen.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Grens 0,02PJ = 5.500 MWh elektriciteitsverbruik of 6.000 MWh gasverbruik (mix 3000 EL-3000 Gas)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Uit een rapport van energieaudits uitgevoerd door studiebureaus iov Vlaanderen haal ik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273 bedrijven gescreend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vd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273 elektriciteitsverbruik &gt; 5.000MWh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 </a:t>
            </a:r>
            <a:r>
              <a:rPr lang="nl-BE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vd</a:t>
            </a: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273 gasverbruik &gt; 5.000MWh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32 van de 273 Gas of elektriciteit &gt; 2.500MWh =&gt; 11,7% potentieel erboven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=&gt; slechts 10-15% van onze </a:t>
            </a:r>
            <a:r>
              <a:rPr lang="nl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KMO’s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hierboven.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14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72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Voor het werkingsgebied koopt WVI detailbeelden om verder te analyseren. Deze beelden worden om de 2 jaar vernieuwd. Eén van de analyses is nagaan op welke daken al zonnepanelen liggen. Dit werd geanalyseerd op alle daken groter dan 50m² binnen de contour van onze bedrijventerreinen.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04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2 mogelijke formules</a:t>
            </a:r>
          </a:p>
          <a:p>
            <a:pPr marL="171450" indent="-171450">
              <a:buFontTx/>
              <a:buChar char="-"/>
            </a:pPr>
            <a:r>
              <a:rPr lang="nl-BE" dirty="0"/>
              <a:t>Initiatief en organisatie bij de gemeente</a:t>
            </a:r>
          </a:p>
          <a:p>
            <a:pPr marL="171450" indent="-171450">
              <a:buFontTx/>
              <a:buChar char="-"/>
            </a:pPr>
            <a:r>
              <a:rPr lang="nl-BE" dirty="0"/>
              <a:t>Organisatie bij WVI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19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Het project EHBE werd net toegelicht door Dominiek van Leiedal.</a:t>
            </a:r>
          </a:p>
          <a:p>
            <a:r>
              <a:rPr lang="nl-BE" dirty="0"/>
              <a:t>WVI is aangesteld voor alle EHBE cases te begeleiden in haar werkingsgebied.</a:t>
            </a:r>
          </a:p>
          <a:p>
            <a:r>
              <a:rPr lang="nl-BE" dirty="0"/>
              <a:t>Ik licht nu toe welke EHBE cases WVI momenteel behandeld</a:t>
            </a:r>
          </a:p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9600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F394-E92E-4AB7-B279-DC9DBDA758B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161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vervagen&#10;&#10;Automatisch gegenereerde beschrijving">
            <a:extLst>
              <a:ext uri="{FF2B5EF4-FFF2-40B4-BE49-F238E27FC236}">
                <a16:creationId xmlns:a16="http://schemas.microsoft.com/office/drawing/2014/main" id="{4D0F9A34-B024-664A-86C7-65E1F941E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" r="2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66975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-1905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4898054-1318-D99B-992F-00D3145BCDAC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0CCE5AD8-020E-20AF-2487-E9E9161AF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641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746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3861957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2042331-9B90-AE48-A33B-32A805232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913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791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BE7F7EE-C676-F3D3-61CF-9CB4DC1F09FE}"/>
              </a:ext>
            </a:extLst>
          </p:cNvPr>
          <p:cNvSpPr txBox="1">
            <a:spLocks/>
          </p:cNvSpPr>
          <p:nvPr userDrawn="1"/>
        </p:nvSpPr>
        <p:spPr>
          <a:xfrm>
            <a:off x="7278746" y="3861957"/>
            <a:ext cx="4131287" cy="15374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FADA4866-C781-4054-6FB5-BE74340C8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746" y="3282623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18BD0191-A1F5-E367-2C3F-EFB9A7725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9017" y="4615428"/>
            <a:ext cx="4130675" cy="1146376"/>
          </a:xfrm>
        </p:spPr>
        <p:txBody>
          <a:bodyPr>
            <a:normAutofit/>
          </a:bodyPr>
          <a:lstStyle>
            <a:lvl1pPr marL="228600" indent="-187325">
              <a:spcAft>
                <a:spcPts val="1200"/>
              </a:spcAft>
              <a:buClr>
                <a:schemeClr val="tx2"/>
              </a:buClr>
              <a:defRPr sz="1400"/>
            </a:lvl1pPr>
            <a:lvl2pPr marL="457200" indent="0">
              <a:buClr>
                <a:schemeClr val="tx2"/>
              </a:buClr>
              <a:buNone/>
              <a:defRPr sz="1400"/>
            </a:lvl2pPr>
            <a:lvl3pPr>
              <a:buClr>
                <a:schemeClr val="tx2"/>
              </a:buClr>
              <a:defRPr sz="14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737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3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6425" y="1645920"/>
            <a:ext cx="9458325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958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5BC710-1980-EE45-2C79-8E8B7236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26" y="1039046"/>
            <a:ext cx="1339508" cy="999155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7BA6D8-A89C-62C0-6786-FD5A6A887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0709" y="1645920"/>
            <a:ext cx="5519012" cy="4572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4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F7C00B3-FB9B-AE6A-152A-ED4A30B1B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61975"/>
            <a:ext cx="5895975" cy="6296025"/>
          </a:xfrm>
          <a:custGeom>
            <a:avLst/>
            <a:gdLst>
              <a:gd name="connsiteX0" fmla="*/ 0 w 5076825"/>
              <a:gd name="connsiteY0" fmla="*/ 0 h 6296025"/>
              <a:gd name="connsiteX1" fmla="*/ 5076825 w 5076825"/>
              <a:gd name="connsiteY1" fmla="*/ 0 h 6296025"/>
              <a:gd name="connsiteX2" fmla="*/ 5076825 w 5076825"/>
              <a:gd name="connsiteY2" fmla="*/ 6296025 h 6296025"/>
              <a:gd name="connsiteX3" fmla="*/ 0 w 5076825"/>
              <a:gd name="connsiteY3" fmla="*/ 6296025 h 6296025"/>
              <a:gd name="connsiteX4" fmla="*/ 0 w 5076825"/>
              <a:gd name="connsiteY4" fmla="*/ 0 h 6296025"/>
              <a:gd name="connsiteX0" fmla="*/ 0 w 5895975"/>
              <a:gd name="connsiteY0" fmla="*/ 0 h 6296025"/>
              <a:gd name="connsiteX1" fmla="*/ 5895975 w 5895975"/>
              <a:gd name="connsiteY1" fmla="*/ 933450 h 6296025"/>
              <a:gd name="connsiteX2" fmla="*/ 5076825 w 5895975"/>
              <a:gd name="connsiteY2" fmla="*/ 6296025 h 6296025"/>
              <a:gd name="connsiteX3" fmla="*/ 0 w 5895975"/>
              <a:gd name="connsiteY3" fmla="*/ 6296025 h 6296025"/>
              <a:gd name="connsiteX4" fmla="*/ 0 w 5895975"/>
              <a:gd name="connsiteY4" fmla="*/ 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5975" h="6296025">
                <a:moveTo>
                  <a:pt x="0" y="0"/>
                </a:moveTo>
                <a:lnTo>
                  <a:pt x="5895975" y="933450"/>
                </a:lnTo>
                <a:lnTo>
                  <a:pt x="5076825" y="6296025"/>
                </a:lnTo>
                <a:lnTo>
                  <a:pt x="0" y="62960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32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10982960" cy="1537422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3957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490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52750"/>
            <a:ext cx="10982960" cy="561675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800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1466850"/>
            <a:ext cx="4538663" cy="1914525"/>
          </a:xfrm>
        </p:spPr>
        <p:txBody>
          <a:bodyPr>
            <a:normAutofit/>
          </a:bodyPr>
          <a:lstStyle>
            <a:lvl1pPr marL="342900" indent="-34290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Clr>
                <a:schemeClr val="tx2"/>
              </a:buClr>
              <a:buNone/>
              <a:defRPr sz="1700"/>
            </a:lvl2pPr>
            <a:lvl3pPr marL="914400" indent="0">
              <a:buClr>
                <a:schemeClr val="tx2"/>
              </a:buClr>
              <a:buNone/>
              <a:defRPr sz="1700"/>
            </a:lvl3pPr>
            <a:lvl4pPr marL="1371600" indent="0">
              <a:buClr>
                <a:schemeClr val="tx2"/>
              </a:buClr>
              <a:buNone/>
              <a:defRPr sz="1700"/>
            </a:lvl4pPr>
            <a:lvl5pPr>
              <a:buClr>
                <a:schemeClr val="tx2"/>
              </a:buClr>
              <a:defRPr sz="1700"/>
            </a:lvl5pPr>
          </a:lstStyle>
          <a:p>
            <a:pPr marL="180975" lvl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0"/>
            <a:ext cx="1220152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58000">
                <a:moveTo>
                  <a:pt x="8810625" y="3419475"/>
                </a:moveTo>
                <a:lnTo>
                  <a:pt x="11811000" y="9525"/>
                </a:lnTo>
                <a:lnTo>
                  <a:pt x="12201525" y="0"/>
                </a:lnTo>
                <a:lnTo>
                  <a:pt x="12201525" y="6858000"/>
                </a:lnTo>
                <a:lnTo>
                  <a:pt x="9525" y="6858000"/>
                </a:lnTo>
                <a:lnTo>
                  <a:pt x="0" y="4010025"/>
                </a:lnTo>
                <a:lnTo>
                  <a:pt x="8810625" y="3419475"/>
                </a:lnTo>
                <a:close/>
              </a:path>
            </a:pathLst>
          </a:cu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147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91960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79" y="154391"/>
            <a:ext cx="9196069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A6A50165-53E4-B2ED-EC3B-96B7451930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526" y="-20292"/>
            <a:ext cx="12201525" cy="687829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1524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11801475 w 12192000"/>
              <a:gd name="connsiteY1" fmla="*/ 95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28575 w 12220575"/>
              <a:gd name="connsiteY0" fmla="*/ 0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28575 w 12220575"/>
              <a:gd name="connsiteY6" fmla="*/ 0 h 6858000"/>
              <a:gd name="connsiteX0" fmla="*/ 8829675 w 12220575"/>
              <a:gd name="connsiteY0" fmla="*/ 3419475 h 6858000"/>
              <a:gd name="connsiteX1" fmla="*/ 11830050 w 12220575"/>
              <a:gd name="connsiteY1" fmla="*/ 9525 h 6858000"/>
              <a:gd name="connsiteX2" fmla="*/ 12220575 w 12220575"/>
              <a:gd name="connsiteY2" fmla="*/ 0 h 6858000"/>
              <a:gd name="connsiteX3" fmla="*/ 12220575 w 12220575"/>
              <a:gd name="connsiteY3" fmla="*/ 6858000 h 6858000"/>
              <a:gd name="connsiteX4" fmla="*/ 28575 w 12220575"/>
              <a:gd name="connsiteY4" fmla="*/ 6858000 h 6858000"/>
              <a:gd name="connsiteX5" fmla="*/ 0 w 12220575"/>
              <a:gd name="connsiteY5" fmla="*/ 4000500 h 6858000"/>
              <a:gd name="connsiteX6" fmla="*/ 8829675 w 1222057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4010025 h 6858000"/>
              <a:gd name="connsiteX6" fmla="*/ 8810625 w 12201525"/>
              <a:gd name="connsiteY6" fmla="*/ 3419475 h 6858000"/>
              <a:gd name="connsiteX0" fmla="*/ 8810625 w 12201525"/>
              <a:gd name="connsiteY0" fmla="*/ 3419475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8810625 w 12201525"/>
              <a:gd name="connsiteY6" fmla="*/ 3419475 h 6858000"/>
              <a:gd name="connsiteX0" fmla="*/ 5898459 w 12201525"/>
              <a:gd name="connsiteY0" fmla="*/ 4910344 h 6858000"/>
              <a:gd name="connsiteX1" fmla="*/ 11811000 w 12201525"/>
              <a:gd name="connsiteY1" fmla="*/ 9525 h 6858000"/>
              <a:gd name="connsiteX2" fmla="*/ 12201525 w 12201525"/>
              <a:gd name="connsiteY2" fmla="*/ 0 h 6858000"/>
              <a:gd name="connsiteX3" fmla="*/ 12201525 w 12201525"/>
              <a:gd name="connsiteY3" fmla="*/ 6858000 h 6858000"/>
              <a:gd name="connsiteX4" fmla="*/ 9525 w 12201525"/>
              <a:gd name="connsiteY4" fmla="*/ 6858000 h 6858000"/>
              <a:gd name="connsiteX5" fmla="*/ 0 w 12201525"/>
              <a:gd name="connsiteY5" fmla="*/ 5282234 h 6858000"/>
              <a:gd name="connsiteX6" fmla="*/ 5898459 w 12201525"/>
              <a:gd name="connsiteY6" fmla="*/ 4910344 h 6858000"/>
              <a:gd name="connsiteX0" fmla="*/ 5898459 w 12201525"/>
              <a:gd name="connsiteY0" fmla="*/ 4930636 h 6878292"/>
              <a:gd name="connsiteX1" fmla="*/ 9743661 w 12201525"/>
              <a:gd name="connsiteY1" fmla="*/ 0 h 6878292"/>
              <a:gd name="connsiteX2" fmla="*/ 12201525 w 12201525"/>
              <a:gd name="connsiteY2" fmla="*/ 20292 h 6878292"/>
              <a:gd name="connsiteX3" fmla="*/ 12201525 w 12201525"/>
              <a:gd name="connsiteY3" fmla="*/ 6878292 h 6878292"/>
              <a:gd name="connsiteX4" fmla="*/ 9525 w 12201525"/>
              <a:gd name="connsiteY4" fmla="*/ 6878292 h 6878292"/>
              <a:gd name="connsiteX5" fmla="*/ 0 w 12201525"/>
              <a:gd name="connsiteY5" fmla="*/ 5302526 h 6878292"/>
              <a:gd name="connsiteX6" fmla="*/ 5898459 w 12201525"/>
              <a:gd name="connsiteY6" fmla="*/ 4930636 h 687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525" h="6878292">
                <a:moveTo>
                  <a:pt x="5898459" y="4930636"/>
                </a:moveTo>
                <a:lnTo>
                  <a:pt x="9743661" y="0"/>
                </a:lnTo>
                <a:lnTo>
                  <a:pt x="12201525" y="20292"/>
                </a:lnTo>
                <a:lnTo>
                  <a:pt x="12201525" y="6878292"/>
                </a:lnTo>
                <a:lnTo>
                  <a:pt x="9525" y="6878292"/>
                </a:lnTo>
                <a:lnTo>
                  <a:pt x="0" y="5302526"/>
                </a:lnTo>
                <a:lnTo>
                  <a:pt x="5898459" y="4930636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029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0550" y="-19050"/>
            <a:ext cx="7791450" cy="6877050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1450" h="6877050">
                <a:moveTo>
                  <a:pt x="2943225" y="0"/>
                </a:moveTo>
                <a:lnTo>
                  <a:pt x="7791450" y="19050"/>
                </a:lnTo>
                <a:lnTo>
                  <a:pt x="7791450" y="6877050"/>
                </a:lnTo>
                <a:lnTo>
                  <a:pt x="0" y="6877050"/>
                </a:lnTo>
                <a:lnTo>
                  <a:pt x="2943225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4BAF971-64EA-E8B9-957B-7C718F7D38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062" y="2271505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2455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48649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8326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-2444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9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655" y="510812"/>
            <a:ext cx="5052695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7A08A315-E8A4-80BA-65A1-AB358915D4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943315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F6CFB0-A677-D545-DEC1-D8701B7103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6475" y="552450"/>
            <a:ext cx="6105525" cy="6315075"/>
          </a:xfrm>
          <a:custGeom>
            <a:avLst/>
            <a:gdLst>
              <a:gd name="connsiteX0" fmla="*/ 0 w 7791450"/>
              <a:gd name="connsiteY0" fmla="*/ 0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0 w 7791450"/>
              <a:gd name="connsiteY4" fmla="*/ 0 h 6858000"/>
              <a:gd name="connsiteX0" fmla="*/ 2952750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52750 w 7791450"/>
              <a:gd name="connsiteY4" fmla="*/ 0 h 6877050"/>
              <a:gd name="connsiteX0" fmla="*/ 2943225 w 7791450"/>
              <a:gd name="connsiteY0" fmla="*/ 0 h 6877050"/>
              <a:gd name="connsiteX1" fmla="*/ 7791450 w 7791450"/>
              <a:gd name="connsiteY1" fmla="*/ 19050 h 6877050"/>
              <a:gd name="connsiteX2" fmla="*/ 7791450 w 7791450"/>
              <a:gd name="connsiteY2" fmla="*/ 6877050 h 6877050"/>
              <a:gd name="connsiteX3" fmla="*/ 0 w 7791450"/>
              <a:gd name="connsiteY3" fmla="*/ 6877050 h 6877050"/>
              <a:gd name="connsiteX4" fmla="*/ 2943225 w 7791450"/>
              <a:gd name="connsiteY4" fmla="*/ 0 h 6877050"/>
              <a:gd name="connsiteX0" fmla="*/ 1685925 w 7791450"/>
              <a:gd name="connsiteY0" fmla="*/ 1495425 h 6858000"/>
              <a:gd name="connsiteX1" fmla="*/ 7791450 w 7791450"/>
              <a:gd name="connsiteY1" fmla="*/ 0 h 6858000"/>
              <a:gd name="connsiteX2" fmla="*/ 7791450 w 7791450"/>
              <a:gd name="connsiteY2" fmla="*/ 6858000 h 6858000"/>
              <a:gd name="connsiteX3" fmla="*/ 0 w 7791450"/>
              <a:gd name="connsiteY3" fmla="*/ 6858000 h 6858000"/>
              <a:gd name="connsiteX4" fmla="*/ 1685925 w 7791450"/>
              <a:gd name="connsiteY4" fmla="*/ 1495425 h 6858000"/>
              <a:gd name="connsiteX0" fmla="*/ 1685925 w 7791450"/>
              <a:gd name="connsiteY0" fmla="*/ 942975 h 6305550"/>
              <a:gd name="connsiteX1" fmla="*/ 7791450 w 7791450"/>
              <a:gd name="connsiteY1" fmla="*/ 0 h 6305550"/>
              <a:gd name="connsiteX2" fmla="*/ 7791450 w 7791450"/>
              <a:gd name="connsiteY2" fmla="*/ 6305550 h 6305550"/>
              <a:gd name="connsiteX3" fmla="*/ 0 w 7791450"/>
              <a:gd name="connsiteY3" fmla="*/ 6305550 h 6305550"/>
              <a:gd name="connsiteX4" fmla="*/ 1685925 w 7791450"/>
              <a:gd name="connsiteY4" fmla="*/ 942975 h 6305550"/>
              <a:gd name="connsiteX0" fmla="*/ 0 w 6105525"/>
              <a:gd name="connsiteY0" fmla="*/ 942975 h 6315075"/>
              <a:gd name="connsiteX1" fmla="*/ 6105525 w 6105525"/>
              <a:gd name="connsiteY1" fmla="*/ 0 h 6315075"/>
              <a:gd name="connsiteX2" fmla="*/ 6105525 w 6105525"/>
              <a:gd name="connsiteY2" fmla="*/ 6305550 h 6315075"/>
              <a:gd name="connsiteX3" fmla="*/ 771525 w 6105525"/>
              <a:gd name="connsiteY3" fmla="*/ 6315075 h 6315075"/>
              <a:gd name="connsiteX4" fmla="*/ 0 w 6105525"/>
              <a:gd name="connsiteY4" fmla="*/ 942975 h 63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525" h="6315075">
                <a:moveTo>
                  <a:pt x="0" y="942975"/>
                </a:moveTo>
                <a:lnTo>
                  <a:pt x="6105525" y="0"/>
                </a:lnTo>
                <a:lnTo>
                  <a:pt x="6105525" y="6305550"/>
                </a:lnTo>
                <a:lnTo>
                  <a:pt x="771525" y="6315075"/>
                </a:lnTo>
                <a:lnTo>
                  <a:pt x="0" y="942975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655" y="1137771"/>
            <a:ext cx="5052695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3E8988D1-5C3E-9E71-50F3-FDBF83D6D4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5655" y="2039704"/>
            <a:ext cx="5052695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53964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 teks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056B5F36-1CBF-3FEA-628D-01400E4D05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375" y="0"/>
            <a:ext cx="7286625" cy="6858000"/>
          </a:xfrm>
          <a:custGeom>
            <a:avLst/>
            <a:gdLst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0 w 7286625"/>
              <a:gd name="connsiteY3" fmla="*/ 6858000 h 6858000"/>
              <a:gd name="connsiteX4" fmla="*/ 0 w 7286625"/>
              <a:gd name="connsiteY4" fmla="*/ 0 h 6858000"/>
              <a:gd name="connsiteX0" fmla="*/ 0 w 7286625"/>
              <a:gd name="connsiteY0" fmla="*/ 0 h 6858000"/>
              <a:gd name="connsiteX1" fmla="*/ 7286625 w 7286625"/>
              <a:gd name="connsiteY1" fmla="*/ 0 h 6858000"/>
              <a:gd name="connsiteX2" fmla="*/ 7286625 w 7286625"/>
              <a:gd name="connsiteY2" fmla="*/ 6858000 h 6858000"/>
              <a:gd name="connsiteX3" fmla="*/ 3286125 w 7286625"/>
              <a:gd name="connsiteY3" fmla="*/ 6848475 h 6858000"/>
              <a:gd name="connsiteX4" fmla="*/ 0 w 72866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25" h="6858000">
                <a:moveTo>
                  <a:pt x="0" y="0"/>
                </a:moveTo>
                <a:lnTo>
                  <a:pt x="7286625" y="0"/>
                </a:lnTo>
                <a:lnTo>
                  <a:pt x="7286625" y="6858000"/>
                </a:lnTo>
                <a:lnTo>
                  <a:pt x="3286125" y="68484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5355911E-C254-DABA-D71F-3DE87A71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247961"/>
            <a:ext cx="4538663" cy="44196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36119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7430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743075">
                <a:moveTo>
                  <a:pt x="0" y="9525"/>
                </a:moveTo>
                <a:lnTo>
                  <a:pt x="9763125" y="0"/>
                </a:lnTo>
                <a:lnTo>
                  <a:pt x="7105650" y="1504950"/>
                </a:lnTo>
                <a:lnTo>
                  <a:pt x="0" y="17430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7337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603377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83BCDB3E-2106-8611-2B23-71EF0557F5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FAD63889-25A9-165C-1C3B-FFDBD352C5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3470553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0" y="-9526"/>
            <a:ext cx="976312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6838950 w 9763125"/>
              <a:gd name="connsiteY2" fmla="*/ 1190625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40970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409700"/>
              <a:gd name="connsiteX1" fmla="*/ 9763125 w 9763125"/>
              <a:gd name="connsiteY1" fmla="*/ 0 h 1409700"/>
              <a:gd name="connsiteX2" fmla="*/ 7105650 w 9763125"/>
              <a:gd name="connsiteY2" fmla="*/ 1409700 h 1409700"/>
              <a:gd name="connsiteX3" fmla="*/ 171450 w 9763125"/>
              <a:gd name="connsiteY3" fmla="*/ 1257300 h 1409700"/>
              <a:gd name="connsiteX4" fmla="*/ 0 w 9763125"/>
              <a:gd name="connsiteY4" fmla="*/ 9525 h 1409700"/>
              <a:gd name="connsiteX0" fmla="*/ 0 w 9763125"/>
              <a:gd name="connsiteY0" fmla="*/ 9525 h 1657350"/>
              <a:gd name="connsiteX1" fmla="*/ 9763125 w 9763125"/>
              <a:gd name="connsiteY1" fmla="*/ 0 h 1657350"/>
              <a:gd name="connsiteX2" fmla="*/ 7105650 w 9763125"/>
              <a:gd name="connsiteY2" fmla="*/ 1409700 h 1657350"/>
              <a:gd name="connsiteX3" fmla="*/ 9525 w 9763125"/>
              <a:gd name="connsiteY3" fmla="*/ 1657350 h 1657350"/>
              <a:gd name="connsiteX4" fmla="*/ 0 w 976312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3125" h="1657350">
                <a:moveTo>
                  <a:pt x="0" y="9525"/>
                </a:moveTo>
                <a:lnTo>
                  <a:pt x="9763125" y="0"/>
                </a:lnTo>
                <a:lnTo>
                  <a:pt x="7105650" y="1409700"/>
                </a:lnTo>
                <a:lnTo>
                  <a:pt x="9525" y="1657350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80" y="543225"/>
            <a:ext cx="6033770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F78F3CC-B421-E82C-DA7B-A878140E81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5C8E9442-31C2-9964-091B-79A579497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4076634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1" y="-9526"/>
            <a:ext cx="11410950" cy="1933575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0950" h="1933575">
                <a:moveTo>
                  <a:pt x="0" y="9525"/>
                </a:moveTo>
                <a:lnTo>
                  <a:pt x="11410950" y="0"/>
                </a:lnTo>
                <a:lnTo>
                  <a:pt x="9286875" y="1685925"/>
                </a:lnTo>
                <a:lnTo>
                  <a:pt x="0" y="1933575"/>
                </a:lnTo>
                <a:lnTo>
                  <a:pt x="0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33725"/>
            <a:ext cx="918654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118C651C-C53E-66DA-7805-93E510602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C1EE18A9-11A5-341F-7FF4-386C817DD0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80" y="2805651"/>
            <a:ext cx="5218933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94A364F2-3FAE-3FE4-819F-44AA4F26F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9350" y="2805651"/>
            <a:ext cx="5500370" cy="3314814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2797655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F46D475F-1E08-B45B-8C64-02F16A13F304}"/>
              </a:ext>
            </a:extLst>
          </p:cNvPr>
          <p:cNvSpPr/>
          <p:nvPr userDrawn="1"/>
        </p:nvSpPr>
        <p:spPr>
          <a:xfrm>
            <a:off x="-9525" y="-9526"/>
            <a:ext cx="9591675" cy="1657350"/>
          </a:xfrm>
          <a:custGeom>
            <a:avLst/>
            <a:gdLst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9601200 w 9601200"/>
              <a:gd name="connsiteY2" fmla="*/ 173355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915275 w 9601200"/>
              <a:gd name="connsiteY2" fmla="*/ 838200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601200"/>
              <a:gd name="connsiteY0" fmla="*/ 0 h 1733550"/>
              <a:gd name="connsiteX1" fmla="*/ 9601200 w 9601200"/>
              <a:gd name="connsiteY1" fmla="*/ 0 h 1733550"/>
              <a:gd name="connsiteX2" fmla="*/ 7105650 w 9601200"/>
              <a:gd name="connsiteY2" fmla="*/ 1495425 h 1733550"/>
              <a:gd name="connsiteX3" fmla="*/ 0 w 9601200"/>
              <a:gd name="connsiteY3" fmla="*/ 1733550 h 1733550"/>
              <a:gd name="connsiteX4" fmla="*/ 0 w 9601200"/>
              <a:gd name="connsiteY4" fmla="*/ 0 h 1733550"/>
              <a:gd name="connsiteX0" fmla="*/ 0 w 9763125"/>
              <a:gd name="connsiteY0" fmla="*/ 9525 h 1743075"/>
              <a:gd name="connsiteX1" fmla="*/ 9763125 w 9763125"/>
              <a:gd name="connsiteY1" fmla="*/ 0 h 1743075"/>
              <a:gd name="connsiteX2" fmla="*/ 7105650 w 9763125"/>
              <a:gd name="connsiteY2" fmla="*/ 1504950 h 1743075"/>
              <a:gd name="connsiteX3" fmla="*/ 0 w 9763125"/>
              <a:gd name="connsiteY3" fmla="*/ 1743075 h 1743075"/>
              <a:gd name="connsiteX4" fmla="*/ 0 w 9763125"/>
              <a:gd name="connsiteY4" fmla="*/ 9525 h 17430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7105650 w 9763125"/>
              <a:gd name="connsiteY2" fmla="*/ 1504950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9763125"/>
              <a:gd name="connsiteY0" fmla="*/ 9525 h 1933575"/>
              <a:gd name="connsiteX1" fmla="*/ 9763125 w 9763125"/>
              <a:gd name="connsiteY1" fmla="*/ 0 h 1933575"/>
              <a:gd name="connsiteX2" fmla="*/ 9286875 w 9763125"/>
              <a:gd name="connsiteY2" fmla="*/ 1685925 h 1933575"/>
              <a:gd name="connsiteX3" fmla="*/ 0 w 9763125"/>
              <a:gd name="connsiteY3" fmla="*/ 1933575 h 1933575"/>
              <a:gd name="connsiteX4" fmla="*/ 0 w 9763125"/>
              <a:gd name="connsiteY4" fmla="*/ 9525 h 1933575"/>
              <a:gd name="connsiteX0" fmla="*/ 0 w 11410950"/>
              <a:gd name="connsiteY0" fmla="*/ 9525 h 1933575"/>
              <a:gd name="connsiteX1" fmla="*/ 11410950 w 11410950"/>
              <a:gd name="connsiteY1" fmla="*/ 0 h 1933575"/>
              <a:gd name="connsiteX2" fmla="*/ 9286875 w 11410950"/>
              <a:gd name="connsiteY2" fmla="*/ 1685925 h 1933575"/>
              <a:gd name="connsiteX3" fmla="*/ 0 w 11410950"/>
              <a:gd name="connsiteY3" fmla="*/ 1933575 h 1933575"/>
              <a:gd name="connsiteX4" fmla="*/ 0 w 11410950"/>
              <a:gd name="connsiteY4" fmla="*/ 9525 h 1933575"/>
              <a:gd name="connsiteX0" fmla="*/ 0 w 11410950"/>
              <a:gd name="connsiteY0" fmla="*/ 9525 h 1685925"/>
              <a:gd name="connsiteX1" fmla="*/ 11410950 w 11410950"/>
              <a:gd name="connsiteY1" fmla="*/ 0 h 1685925"/>
              <a:gd name="connsiteX2" fmla="*/ 9286875 w 11410950"/>
              <a:gd name="connsiteY2" fmla="*/ 1685925 h 1685925"/>
              <a:gd name="connsiteX3" fmla="*/ 38100 w 11410950"/>
              <a:gd name="connsiteY3" fmla="*/ 1409700 h 1685925"/>
              <a:gd name="connsiteX4" fmla="*/ 0 w 11410950"/>
              <a:gd name="connsiteY4" fmla="*/ 9525 h 1685925"/>
              <a:gd name="connsiteX0" fmla="*/ 9525 w 11420475"/>
              <a:gd name="connsiteY0" fmla="*/ 9525 h 1685925"/>
              <a:gd name="connsiteX1" fmla="*/ 11420475 w 11420475"/>
              <a:gd name="connsiteY1" fmla="*/ 0 h 1685925"/>
              <a:gd name="connsiteX2" fmla="*/ 9296400 w 11420475"/>
              <a:gd name="connsiteY2" fmla="*/ 1685925 h 1685925"/>
              <a:gd name="connsiteX3" fmla="*/ 0 w 11420475"/>
              <a:gd name="connsiteY3" fmla="*/ 1657350 h 1685925"/>
              <a:gd name="connsiteX4" fmla="*/ 9525 w 11420475"/>
              <a:gd name="connsiteY4" fmla="*/ 9525 h 1685925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8239125 w 11420475"/>
              <a:gd name="connsiteY2" fmla="*/ 104775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11420475"/>
              <a:gd name="connsiteY0" fmla="*/ 9525 h 1657350"/>
              <a:gd name="connsiteX1" fmla="*/ 11420475 w 11420475"/>
              <a:gd name="connsiteY1" fmla="*/ 0 h 1657350"/>
              <a:gd name="connsiteX2" fmla="*/ 7124700 w 11420475"/>
              <a:gd name="connsiteY2" fmla="*/ 1409700 h 1657350"/>
              <a:gd name="connsiteX3" fmla="*/ 0 w 11420475"/>
              <a:gd name="connsiteY3" fmla="*/ 1657350 h 1657350"/>
              <a:gd name="connsiteX4" fmla="*/ 9525 w 11420475"/>
              <a:gd name="connsiteY4" fmla="*/ 9525 h 1657350"/>
              <a:gd name="connsiteX0" fmla="*/ 9525 w 8172450"/>
              <a:gd name="connsiteY0" fmla="*/ 0 h 1647825"/>
              <a:gd name="connsiteX1" fmla="*/ 8172450 w 8172450"/>
              <a:gd name="connsiteY1" fmla="*/ 76200 h 1647825"/>
              <a:gd name="connsiteX2" fmla="*/ 7124700 w 8172450"/>
              <a:gd name="connsiteY2" fmla="*/ 1400175 h 1647825"/>
              <a:gd name="connsiteX3" fmla="*/ 0 w 8172450"/>
              <a:gd name="connsiteY3" fmla="*/ 1647825 h 1647825"/>
              <a:gd name="connsiteX4" fmla="*/ 9525 w 8172450"/>
              <a:gd name="connsiteY4" fmla="*/ 0 h 1647825"/>
              <a:gd name="connsiteX0" fmla="*/ 9525 w 9591675"/>
              <a:gd name="connsiteY0" fmla="*/ 9525 h 1657350"/>
              <a:gd name="connsiteX1" fmla="*/ 9591675 w 9591675"/>
              <a:gd name="connsiteY1" fmla="*/ 0 h 1657350"/>
              <a:gd name="connsiteX2" fmla="*/ 7124700 w 9591675"/>
              <a:gd name="connsiteY2" fmla="*/ 1409700 h 1657350"/>
              <a:gd name="connsiteX3" fmla="*/ 0 w 9591675"/>
              <a:gd name="connsiteY3" fmla="*/ 1657350 h 1657350"/>
              <a:gd name="connsiteX4" fmla="*/ 9525 w 9591675"/>
              <a:gd name="connsiteY4" fmla="*/ 95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1675" h="1657350">
                <a:moveTo>
                  <a:pt x="9525" y="9525"/>
                </a:moveTo>
                <a:lnTo>
                  <a:pt x="9591675" y="0"/>
                </a:lnTo>
                <a:lnTo>
                  <a:pt x="7124700" y="1409700"/>
                </a:lnTo>
                <a:lnTo>
                  <a:pt x="0" y="1657350"/>
                </a:lnTo>
                <a:lnTo>
                  <a:pt x="9525" y="9525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3225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8708AE6A-7DD6-83F8-FDDA-2C1699538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971675"/>
            <a:ext cx="7936255" cy="4152900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445521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71723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2B514DA2-4750-0F7E-3963-422520203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762126"/>
            <a:ext cx="7848600" cy="466591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99102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45789"/>
            <a:ext cx="1098296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7BB900F2-F2A4-D2FA-2BCA-35642E0A5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79" y="1646296"/>
            <a:ext cx="7848600" cy="4665915"/>
          </a:xfrm>
        </p:spPr>
        <p:txBody>
          <a:bodyPr>
            <a:normAutofit/>
          </a:bodyPr>
          <a:lstStyle>
            <a:lvl1pPr marL="180975" indent="-180975">
              <a:spcAft>
                <a:spcPts val="1200"/>
              </a:spcAft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700"/>
            </a:lvl5pPr>
          </a:lstStyle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</p:txBody>
      </p:sp>
    </p:spTree>
    <p:extLst>
      <p:ext uri="{BB962C8B-B14F-4D97-AF65-F5344CB8AC3E}">
        <p14:creationId xmlns:p14="http://schemas.microsoft.com/office/powerpoint/2010/main" val="1355668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eel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5794851"/>
            <a:ext cx="8691246" cy="636587"/>
          </a:xfrm>
        </p:spPr>
        <p:txBody>
          <a:bodyPr anchor="t" anchorCtr="0">
            <a:noAutofit/>
          </a:bodyPr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29B7B3C-6738-6027-F209-EEC337C1D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5192554"/>
            <a:ext cx="700532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63FBBC7-999B-5030-0D91-5CE199391D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0012"/>
            <a:ext cx="12192000" cy="5519737"/>
          </a:xfrm>
          <a:custGeom>
            <a:avLst/>
            <a:gdLst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0 w 12192000"/>
              <a:gd name="connsiteY3" fmla="*/ 5586412 h 5586412"/>
              <a:gd name="connsiteX4" fmla="*/ 0 w 12192000"/>
              <a:gd name="connsiteY4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200025 w 12192000"/>
              <a:gd name="connsiteY3" fmla="*/ 5576887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92000 w 12192000"/>
              <a:gd name="connsiteY2" fmla="*/ 5586412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86412"/>
              <a:gd name="connsiteX1" fmla="*/ 12192000 w 12192000"/>
              <a:gd name="connsiteY1" fmla="*/ 0 h 5586412"/>
              <a:gd name="connsiteX2" fmla="*/ 12182475 w 12192000"/>
              <a:gd name="connsiteY2" fmla="*/ 5519737 h 5586412"/>
              <a:gd name="connsiteX3" fmla="*/ 1895475 w 12192000"/>
              <a:gd name="connsiteY3" fmla="*/ 4595812 h 5586412"/>
              <a:gd name="connsiteX4" fmla="*/ 0 w 12192000"/>
              <a:gd name="connsiteY4" fmla="*/ 5586412 h 5586412"/>
              <a:gd name="connsiteX5" fmla="*/ 0 w 12192000"/>
              <a:gd name="connsiteY5" fmla="*/ 0 h 5586412"/>
              <a:gd name="connsiteX0" fmla="*/ 0 w 12192000"/>
              <a:gd name="connsiteY0" fmla="*/ 0 h 5519737"/>
              <a:gd name="connsiteX1" fmla="*/ 12192000 w 12192000"/>
              <a:gd name="connsiteY1" fmla="*/ 0 h 5519737"/>
              <a:gd name="connsiteX2" fmla="*/ 12182475 w 12192000"/>
              <a:gd name="connsiteY2" fmla="*/ 5519737 h 5519737"/>
              <a:gd name="connsiteX3" fmla="*/ 1895475 w 12192000"/>
              <a:gd name="connsiteY3" fmla="*/ 4595812 h 5519737"/>
              <a:gd name="connsiteX4" fmla="*/ 9525 w 12192000"/>
              <a:gd name="connsiteY4" fmla="*/ 4995862 h 5519737"/>
              <a:gd name="connsiteX5" fmla="*/ 0 w 12192000"/>
              <a:gd name="connsiteY5" fmla="*/ 0 h 551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519737">
                <a:moveTo>
                  <a:pt x="0" y="0"/>
                </a:moveTo>
                <a:lnTo>
                  <a:pt x="12192000" y="0"/>
                </a:lnTo>
                <a:lnTo>
                  <a:pt x="12182475" y="5519737"/>
                </a:lnTo>
                <a:lnTo>
                  <a:pt x="1895475" y="4595812"/>
                </a:lnTo>
                <a:lnTo>
                  <a:pt x="9525" y="4995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730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BAFF27F-11EE-AB36-AECB-11FA1F4AD5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723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 flipV="1">
            <a:off x="4022499" y="0"/>
            <a:ext cx="8156778" cy="4311290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  <a:gd name="connsiteX0" fmla="*/ 4588759 w 10020300"/>
              <a:gd name="connsiteY0" fmla="*/ 158766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4588759 w 10020300"/>
              <a:gd name="connsiteY4" fmla="*/ 1587660 h 4391025"/>
              <a:gd name="connsiteX0" fmla="*/ 3084050 w 10020300"/>
              <a:gd name="connsiteY0" fmla="*/ 1182546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84050 w 10020300"/>
              <a:gd name="connsiteY4" fmla="*/ 1182546 h 4391025"/>
              <a:gd name="connsiteX0" fmla="*/ 28334 w 6964584"/>
              <a:gd name="connsiteY0" fmla="*/ 1182546 h 4402600"/>
              <a:gd name="connsiteX1" fmla="*/ 6964584 w 6964584"/>
              <a:gd name="connsiteY1" fmla="*/ 0 h 4402600"/>
              <a:gd name="connsiteX2" fmla="*/ 6964584 w 6964584"/>
              <a:gd name="connsiteY2" fmla="*/ 4391025 h 4402600"/>
              <a:gd name="connsiteX3" fmla="*/ 0 w 6964584"/>
              <a:gd name="connsiteY3" fmla="*/ 4402600 h 4402600"/>
              <a:gd name="connsiteX4" fmla="*/ 28334 w 6964584"/>
              <a:gd name="connsiteY4" fmla="*/ 1182546 h 4402600"/>
              <a:gd name="connsiteX0" fmla="*/ 1208952 w 8145202"/>
              <a:gd name="connsiteY0" fmla="*/ 1182546 h 4391025"/>
              <a:gd name="connsiteX1" fmla="*/ 8145202 w 8145202"/>
              <a:gd name="connsiteY1" fmla="*/ 0 h 4391025"/>
              <a:gd name="connsiteX2" fmla="*/ 8145202 w 8145202"/>
              <a:gd name="connsiteY2" fmla="*/ 4391025 h 4391025"/>
              <a:gd name="connsiteX3" fmla="*/ 0 w 8145202"/>
              <a:gd name="connsiteY3" fmla="*/ 4356301 h 4391025"/>
              <a:gd name="connsiteX4" fmla="*/ 1208952 w 8145202"/>
              <a:gd name="connsiteY4" fmla="*/ 1182546 h 4391025"/>
              <a:gd name="connsiteX0" fmla="*/ 1220527 w 8156777"/>
              <a:gd name="connsiteY0" fmla="*/ 1182546 h 4391025"/>
              <a:gd name="connsiteX1" fmla="*/ 8156777 w 8156777"/>
              <a:gd name="connsiteY1" fmla="*/ 0 h 4391025"/>
              <a:gd name="connsiteX2" fmla="*/ 8156777 w 8156777"/>
              <a:gd name="connsiteY2" fmla="*/ 4391025 h 4391025"/>
              <a:gd name="connsiteX3" fmla="*/ 0 w 8156777"/>
              <a:gd name="connsiteY3" fmla="*/ 4379451 h 4391025"/>
              <a:gd name="connsiteX4" fmla="*/ 1220527 w 8156777"/>
              <a:gd name="connsiteY4" fmla="*/ 1182546 h 4391025"/>
              <a:gd name="connsiteX0" fmla="*/ 1220527 w 8156777"/>
              <a:gd name="connsiteY0" fmla="*/ 1066799 h 4275278"/>
              <a:gd name="connsiteX1" fmla="*/ 8133628 w 8156777"/>
              <a:gd name="connsiteY1" fmla="*/ 0 h 4275278"/>
              <a:gd name="connsiteX2" fmla="*/ 8156777 w 8156777"/>
              <a:gd name="connsiteY2" fmla="*/ 4275278 h 4275278"/>
              <a:gd name="connsiteX3" fmla="*/ 0 w 8156777"/>
              <a:gd name="connsiteY3" fmla="*/ 4263704 h 4275278"/>
              <a:gd name="connsiteX4" fmla="*/ 1220527 w 8156777"/>
              <a:gd name="connsiteY4" fmla="*/ 1066799 h 4275278"/>
              <a:gd name="connsiteX0" fmla="*/ 1220527 w 8156778"/>
              <a:gd name="connsiteY0" fmla="*/ 1124672 h 4333151"/>
              <a:gd name="connsiteX1" fmla="*/ 8156778 w 8156778"/>
              <a:gd name="connsiteY1" fmla="*/ 0 h 4333151"/>
              <a:gd name="connsiteX2" fmla="*/ 8156777 w 8156778"/>
              <a:gd name="connsiteY2" fmla="*/ 4333151 h 4333151"/>
              <a:gd name="connsiteX3" fmla="*/ 0 w 8156778"/>
              <a:gd name="connsiteY3" fmla="*/ 4321577 h 4333151"/>
              <a:gd name="connsiteX4" fmla="*/ 1220527 w 8156778"/>
              <a:gd name="connsiteY4" fmla="*/ 1124672 h 433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778" h="4333151">
                <a:moveTo>
                  <a:pt x="1220527" y="1124672"/>
                </a:moveTo>
                <a:lnTo>
                  <a:pt x="8156778" y="0"/>
                </a:lnTo>
                <a:cubicBezTo>
                  <a:pt x="8156778" y="1444384"/>
                  <a:pt x="8156777" y="2888767"/>
                  <a:pt x="8156777" y="4333151"/>
                </a:cubicBezTo>
                <a:lnTo>
                  <a:pt x="0" y="4321577"/>
                </a:lnTo>
                <a:lnTo>
                  <a:pt x="1220527" y="1124672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 rot="16200000">
            <a:off x="263326" y="3984585"/>
            <a:ext cx="2610092" cy="3136740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26170" y="1093467"/>
            <a:ext cx="6009033" cy="2387600"/>
          </a:xfrm>
        </p:spPr>
        <p:txBody>
          <a:bodyPr anchor="t" anchorCtr="0">
            <a:normAutofit/>
          </a:bodyPr>
          <a:lstStyle>
            <a:lvl1pPr algn="r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20304" y="526329"/>
            <a:ext cx="4914900" cy="636587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136930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40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wi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FBA129F0-CD42-4455-1156-3923F2E00C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725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21B65F2-6F9B-F2FD-0593-FDFAD7FE3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724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57527598-D047-9666-5F63-C642140C93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1379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583C1C73-1AC2-3785-B500-5938FB085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378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4" name="Tijdelijke aanduiding voor afbeelding 4">
            <a:extLst>
              <a:ext uri="{FF2B5EF4-FFF2-40B4-BE49-F238E27FC236}">
                <a16:creationId xmlns:a16="http://schemas.microsoft.com/office/drawing/2014/main" id="{8C26E6D9-1E47-35CD-29D0-A7CF1D99F5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033" y="2238375"/>
            <a:ext cx="3648074" cy="2571750"/>
          </a:xfrm>
        </p:spPr>
        <p:txBody>
          <a:bodyPr>
            <a:normAutofit/>
          </a:bodyPr>
          <a:lstStyle>
            <a:lvl1pPr marL="180975" indent="-180975">
              <a:defRPr lang="nl-BE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BE" dirty="0"/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4DD324D9-7377-2CD6-E428-A5850B75B0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6032" y="4957280"/>
            <a:ext cx="3648075" cy="132238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 sz="1200" kern="1200" cap="all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1200"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141464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tabe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79" y="812489"/>
            <a:ext cx="7005321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380" y="154391"/>
            <a:ext cx="918654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208C380D-A225-4BF6-9525-611E4F5B2C0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075" y="1685925"/>
            <a:ext cx="11039475" cy="438785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431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tab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208C380D-A225-4BF6-9525-611E4F5B2C0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075" y="1335570"/>
            <a:ext cx="11039475" cy="438785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5491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69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415C96-433E-9B81-9E22-5EE833A9A556}"/>
              </a:ext>
            </a:extLst>
          </p:cNvPr>
          <p:cNvSpPr/>
          <p:nvPr userDrawn="1"/>
        </p:nvSpPr>
        <p:spPr>
          <a:xfrm>
            <a:off x="8982075" y="0"/>
            <a:ext cx="3209925" cy="2419973"/>
          </a:xfrm>
          <a:custGeom>
            <a:avLst/>
            <a:gdLst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0 w 3228975"/>
              <a:gd name="connsiteY3" fmla="*/ 2419973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1704975 w 3228975"/>
              <a:gd name="connsiteY3" fmla="*/ 1362698 h 2419973"/>
              <a:gd name="connsiteX4" fmla="*/ 0 w 3228975"/>
              <a:gd name="connsiteY4" fmla="*/ 0 h 2419973"/>
              <a:gd name="connsiteX0" fmla="*/ 0 w 3228975"/>
              <a:gd name="connsiteY0" fmla="*/ 0 h 2419973"/>
              <a:gd name="connsiteX1" fmla="*/ 3228975 w 3228975"/>
              <a:gd name="connsiteY1" fmla="*/ 0 h 2419973"/>
              <a:gd name="connsiteX2" fmla="*/ 3228975 w 3228975"/>
              <a:gd name="connsiteY2" fmla="*/ 2419973 h 2419973"/>
              <a:gd name="connsiteX3" fmla="*/ 514350 w 3228975"/>
              <a:gd name="connsiteY3" fmla="*/ 2038973 h 2419973"/>
              <a:gd name="connsiteX4" fmla="*/ 0 w 3228975"/>
              <a:gd name="connsiteY4" fmla="*/ 0 h 2419973"/>
              <a:gd name="connsiteX0" fmla="*/ 0 w 3209925"/>
              <a:gd name="connsiteY0" fmla="*/ 0 h 2419973"/>
              <a:gd name="connsiteX1" fmla="*/ 3209925 w 3209925"/>
              <a:gd name="connsiteY1" fmla="*/ 0 h 2419973"/>
              <a:gd name="connsiteX2" fmla="*/ 3209925 w 3209925"/>
              <a:gd name="connsiteY2" fmla="*/ 2419973 h 2419973"/>
              <a:gd name="connsiteX3" fmla="*/ 495300 w 3209925"/>
              <a:gd name="connsiteY3" fmla="*/ 2038973 h 2419973"/>
              <a:gd name="connsiteX4" fmla="*/ 0 w 3209925"/>
              <a:gd name="connsiteY4" fmla="*/ 0 h 241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925" h="2419973">
                <a:moveTo>
                  <a:pt x="0" y="0"/>
                </a:moveTo>
                <a:lnTo>
                  <a:pt x="3209925" y="0"/>
                </a:lnTo>
                <a:lnTo>
                  <a:pt x="3209925" y="2419973"/>
                </a:lnTo>
                <a:lnTo>
                  <a:pt x="495300" y="203897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9">
            <a:extLst>
              <a:ext uri="{FF2B5EF4-FFF2-40B4-BE49-F238E27FC236}">
                <a16:creationId xmlns:a16="http://schemas.microsoft.com/office/drawing/2014/main" id="{C0D5BCAC-FA9E-1DC4-1F75-8C8586ECD48B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85D18AF-F962-DA78-A971-03C3E5E2C506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8B9F594-6146-DEC3-0C4B-0E6288687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3D40BCF2-5D12-A042-D67D-21B2E16D4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6415" y="4320693"/>
            <a:ext cx="3822825" cy="636587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3B9D6448-F73B-7C2A-F3BE-39E3DCA27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6417" y="3662595"/>
            <a:ext cx="3822824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C6D1251B-E1C3-27E0-8D84-4BA9C0EB50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09625"/>
            <a:ext cx="6467475" cy="6048375"/>
          </a:xfrm>
          <a:custGeom>
            <a:avLst/>
            <a:gdLst>
              <a:gd name="connsiteX0" fmla="*/ 0 w 6457950"/>
              <a:gd name="connsiteY0" fmla="*/ 0 h 6048375"/>
              <a:gd name="connsiteX1" fmla="*/ 6457950 w 6457950"/>
              <a:gd name="connsiteY1" fmla="*/ 0 h 6048375"/>
              <a:gd name="connsiteX2" fmla="*/ 6457950 w 6457950"/>
              <a:gd name="connsiteY2" fmla="*/ 6048375 h 6048375"/>
              <a:gd name="connsiteX3" fmla="*/ 0 w 6457950"/>
              <a:gd name="connsiteY3" fmla="*/ 6048375 h 6048375"/>
              <a:gd name="connsiteX4" fmla="*/ 0 w 64579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6457950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96050"/>
              <a:gd name="connsiteY0" fmla="*/ 0 h 6048375"/>
              <a:gd name="connsiteX1" fmla="*/ 6496050 w 6496050"/>
              <a:gd name="connsiteY1" fmla="*/ 962025 h 6048375"/>
              <a:gd name="connsiteX2" fmla="*/ 5629275 w 6496050"/>
              <a:gd name="connsiteY2" fmla="*/ 6048375 h 6048375"/>
              <a:gd name="connsiteX3" fmla="*/ 0 w 6496050"/>
              <a:gd name="connsiteY3" fmla="*/ 6048375 h 6048375"/>
              <a:gd name="connsiteX4" fmla="*/ 0 w 6496050"/>
              <a:gd name="connsiteY4" fmla="*/ 0 h 6048375"/>
              <a:gd name="connsiteX0" fmla="*/ 0 w 6467475"/>
              <a:gd name="connsiteY0" fmla="*/ 0 h 6048375"/>
              <a:gd name="connsiteX1" fmla="*/ 6467475 w 6467475"/>
              <a:gd name="connsiteY1" fmla="*/ 952500 h 6048375"/>
              <a:gd name="connsiteX2" fmla="*/ 5629275 w 6467475"/>
              <a:gd name="connsiteY2" fmla="*/ 6048375 h 6048375"/>
              <a:gd name="connsiteX3" fmla="*/ 0 w 6467475"/>
              <a:gd name="connsiteY3" fmla="*/ 6048375 h 6048375"/>
              <a:gd name="connsiteX4" fmla="*/ 0 w 6467475"/>
              <a:gd name="connsiteY4" fmla="*/ 0 h 60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048375">
                <a:moveTo>
                  <a:pt x="0" y="0"/>
                </a:moveTo>
                <a:lnTo>
                  <a:pt x="6467475" y="952500"/>
                </a:lnTo>
                <a:lnTo>
                  <a:pt x="5629275" y="6048375"/>
                </a:lnTo>
                <a:lnTo>
                  <a:pt x="0" y="604837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2BE5704-1AAC-58CD-7545-696230BF4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27" y="557692"/>
            <a:ext cx="1223741" cy="122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6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en object" type="obj">
  <p:cSld name="1_Titel en 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553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B71B865-8181-674E-AE43-0C5046BA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AA869BA-1F01-2F4F-9701-23E26CA7E9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26420"/>
            <a:ext cx="10515600" cy="435054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100"/>
              </a:spcAft>
              <a:defRPr lang="nl-NL" sz="2800" b="1" kern="1200" baseline="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938" indent="0">
              <a:lnSpc>
                <a:spcPct val="100000"/>
              </a:lnSpc>
              <a:spcAft>
                <a:spcPts val="100"/>
              </a:spcAft>
              <a:tabLst>
                <a:tab pos="39690" algn="l"/>
              </a:tabLst>
              <a:defRPr lang="nl-NL" sz="2400" kern="12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457214" indent="-457214">
              <a:lnSpc>
                <a:spcPct val="100000"/>
              </a:lnSpc>
              <a:spcAft>
                <a:spcPts val="100"/>
              </a:spcAft>
              <a:buClr>
                <a:srgbClr val="ABC32B"/>
              </a:buClr>
              <a:defRPr lang="nl-NL" sz="2400" kern="12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609619" indent="-342911">
              <a:lnSpc>
                <a:spcPct val="100000"/>
              </a:lnSpc>
              <a:spcAft>
                <a:spcPts val="100"/>
              </a:spcAft>
              <a:buClr>
                <a:srgbClr val="ABC32B"/>
              </a:buClr>
              <a:defRPr lang="nl-NL" sz="2000" kern="1200" dirty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000156" indent="-457214">
              <a:lnSpc>
                <a:spcPct val="100000"/>
              </a:lnSpc>
              <a:spcAft>
                <a:spcPts val="100"/>
              </a:spcAft>
              <a:defRPr lang="nl-BE" sz="2000" kern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marL="266708" lvl="2" indent="-266708" algn="l" defTabSz="914429" rtl="0" eaLnBrk="1" latinLnBrk="0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/>
              <a:t>Derde niveau</a:t>
            </a:r>
          </a:p>
          <a:p>
            <a:pPr marL="542942" lvl="3" indent="-276234" algn="l" defTabSz="914429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Font typeface="Verdana" panose="020B0604030504040204" pitchFamily="34" charset="0"/>
              <a:buChar char="▪"/>
            </a:pPr>
            <a:r>
              <a:rPr lang="nl-NL"/>
              <a:t>Vierde niveau</a:t>
            </a:r>
          </a:p>
          <a:p>
            <a:pPr marL="809650" lvl="4" indent="-266708" algn="l" defTabSz="91442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nl-NL"/>
              <a:t>Vijfde niveau</a:t>
            </a:r>
            <a:endParaRPr lang="nl-BE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95CDFF1-EFB4-4C43-B6AE-31F115D12361}"/>
              </a:ext>
            </a:extLst>
          </p:cNvPr>
          <p:cNvSpPr txBox="1">
            <a:spLocks/>
          </p:cNvSpPr>
          <p:nvPr userDrawn="1"/>
        </p:nvSpPr>
        <p:spPr>
          <a:xfrm>
            <a:off x="8509001" y="6515100"/>
            <a:ext cx="2844800" cy="101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BE"/>
            </a:defPPr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nl-BE" sz="933" kern="1200" cap="all" spc="400" baseline="0" smtClean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3FD276-2858-4EF0-BA58-F533FB4E874B}" type="slidenum">
              <a:rPr lang="nl-BE" sz="933" smtClean="0"/>
              <a:pPr/>
              <a:t>‹nr.›</a:t>
            </a:fld>
            <a:endParaRPr lang="nl-BE" sz="933"/>
          </a:p>
        </p:txBody>
      </p:sp>
    </p:spTree>
    <p:extLst>
      <p:ext uri="{BB962C8B-B14F-4D97-AF65-F5344CB8AC3E}">
        <p14:creationId xmlns:p14="http://schemas.microsoft.com/office/powerpoint/2010/main" val="3414822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5">
          <p15:clr>
            <a:srgbClr val="FBAE40"/>
          </p15:clr>
        </p15:guide>
        <p15:guide id="2" pos="496">
          <p15:clr>
            <a:srgbClr val="FBAE40"/>
          </p15:clr>
        </p15:guide>
        <p15:guide id="3" pos="3600">
          <p15:clr>
            <a:srgbClr val="FBAE40"/>
          </p15:clr>
        </p15:guide>
        <p15:guide id="4" orient="horz" pos="218">
          <p15:clr>
            <a:srgbClr val="FBAE40"/>
          </p15:clr>
        </p15:guide>
        <p15:guide id="5" pos="6704">
          <p15:clr>
            <a:srgbClr val="FBAE40"/>
          </p15:clr>
        </p15:guide>
        <p15:guide id="6" orient="horz" pos="1068">
          <p15:clr>
            <a:srgbClr val="FBAE40"/>
          </p15:clr>
        </p15:guide>
        <p15:guide id="7" orient="horz" pos="1004">
          <p15:clr>
            <a:srgbClr val="FBAE40"/>
          </p15:clr>
        </p15:guide>
        <p15:guide id="8" orient="horz" pos="364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 Slide Blauw (achtergrond) - nieuw sjabl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249768" y="246593"/>
            <a:ext cx="11692466" cy="6349999"/>
          </a:xfrm>
          <a:prstGeom prst="rect">
            <a:avLst/>
          </a:prstGeom>
          <a:solidFill>
            <a:srgbClr val="27A9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963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04F7DF4-B86F-430E-BE90-B19F567D0C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72117" y="2287060"/>
            <a:ext cx="8880476" cy="38078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ts val="7067"/>
              </a:lnSpc>
              <a:spcBef>
                <a:spcPts val="0"/>
              </a:spcBef>
              <a:spcAft>
                <a:spcPts val="0"/>
              </a:spcAft>
              <a:buNone/>
              <a:defRPr lang="en-US" sz="6400" b="1" kern="1200" baseline="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>
              <a:defRPr>
                <a:latin typeface="Novecento wide Book" pitchFamily="50" charset="0"/>
              </a:defRPr>
            </a:lvl2pPr>
            <a:lvl3pPr>
              <a:defRPr>
                <a:latin typeface="Novecento wide Book" pitchFamily="50" charset="0"/>
              </a:defRPr>
            </a:lvl3pPr>
            <a:lvl4pPr>
              <a:defRPr>
                <a:latin typeface="Novecento wide Book" pitchFamily="50" charset="0"/>
              </a:defRPr>
            </a:lvl4pPr>
            <a:lvl5pPr>
              <a:defRPr>
                <a:latin typeface="Novecento wide Book" pitchFamily="50" charset="0"/>
              </a:defRPr>
            </a:lvl5pPr>
          </a:lstStyle>
          <a:p>
            <a:pPr lvl="0"/>
            <a:r>
              <a:rPr lang="en-US" err="1"/>
              <a:t>Typ</a:t>
            </a:r>
            <a:r>
              <a:rPr lang="en-US"/>
              <a:t> </a:t>
            </a:r>
            <a:r>
              <a:rPr lang="en-US" err="1"/>
              <a:t>tussentitel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9236870-E3BF-2CDA-03C9-448C535E9DB3}"/>
              </a:ext>
            </a:extLst>
          </p:cNvPr>
          <p:cNvSpPr/>
          <p:nvPr userDrawn="1"/>
        </p:nvSpPr>
        <p:spPr>
          <a:xfrm>
            <a:off x="2171700" y="2453170"/>
            <a:ext cx="10020300" cy="4391025"/>
          </a:xfrm>
          <a:custGeom>
            <a:avLst/>
            <a:gdLst>
              <a:gd name="connsiteX0" fmla="*/ 0 w 10020300"/>
              <a:gd name="connsiteY0" fmla="*/ 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0 w 10020300"/>
              <a:gd name="connsiteY4" fmla="*/ 0 h 4391025"/>
              <a:gd name="connsiteX0" fmla="*/ 2552700 w 10020300"/>
              <a:gd name="connsiteY0" fmla="*/ 154305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2552700 w 10020300"/>
              <a:gd name="connsiteY4" fmla="*/ 1543050 h 4391025"/>
              <a:gd name="connsiteX0" fmla="*/ 3095625 w 10020300"/>
              <a:gd name="connsiteY0" fmla="*/ 1066800 h 4391025"/>
              <a:gd name="connsiteX1" fmla="*/ 10020300 w 10020300"/>
              <a:gd name="connsiteY1" fmla="*/ 0 h 4391025"/>
              <a:gd name="connsiteX2" fmla="*/ 10020300 w 10020300"/>
              <a:gd name="connsiteY2" fmla="*/ 4391025 h 4391025"/>
              <a:gd name="connsiteX3" fmla="*/ 0 w 10020300"/>
              <a:gd name="connsiteY3" fmla="*/ 4391025 h 4391025"/>
              <a:gd name="connsiteX4" fmla="*/ 3095625 w 10020300"/>
              <a:gd name="connsiteY4" fmla="*/ 1066800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300" h="4391025">
                <a:moveTo>
                  <a:pt x="3095625" y="1066800"/>
                </a:moveTo>
                <a:lnTo>
                  <a:pt x="10020300" y="0"/>
                </a:lnTo>
                <a:lnTo>
                  <a:pt x="10020300" y="4391025"/>
                </a:lnTo>
                <a:lnTo>
                  <a:pt x="0" y="4391025"/>
                </a:lnTo>
                <a:lnTo>
                  <a:pt x="3095625" y="10668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71EFA35-C157-AC37-BD5F-060B3947FC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391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F5B32F2-5DB8-1301-BEE5-A4630B171079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26C2FE1-00E6-B20C-21DE-BA7260F10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291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CD3C0F4-7CE4-97CA-D93C-0517EB3C9E72}"/>
              </a:ext>
            </a:extLst>
          </p:cNvPr>
          <p:cNvGrpSpPr/>
          <p:nvPr userDrawn="1"/>
        </p:nvGrpSpPr>
        <p:grpSpPr>
          <a:xfrm>
            <a:off x="0" y="0"/>
            <a:ext cx="12192000" cy="2390775"/>
            <a:chOff x="0" y="0"/>
            <a:chExt cx="12192000" cy="23907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CF46EF5D-343F-EC76-4D81-5AA6F3854CE3}"/>
                </a:ext>
              </a:extLst>
            </p:cNvPr>
            <p:cNvSpPr/>
            <p:nvPr userDrawn="1"/>
          </p:nvSpPr>
          <p:spPr>
            <a:xfrm>
              <a:off x="0" y="0"/>
              <a:ext cx="12192000" cy="993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AC75AF6-2C46-7250-E00B-143D2217A7D9}"/>
                </a:ext>
              </a:extLst>
            </p:cNvPr>
            <p:cNvSpPr/>
            <p:nvPr userDrawn="1"/>
          </p:nvSpPr>
          <p:spPr>
            <a:xfrm>
              <a:off x="0" y="0"/>
              <a:ext cx="3105150" cy="2390775"/>
            </a:xfrm>
            <a:custGeom>
              <a:avLst/>
              <a:gdLst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3105150 w 3105150"/>
                <a:gd name="connsiteY2" fmla="*/ 239077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428875 w 3105150"/>
                <a:gd name="connsiteY2" fmla="*/ 1733550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  <a:gd name="connsiteX0" fmla="*/ 0 w 3105150"/>
                <a:gd name="connsiteY0" fmla="*/ 0 h 2390775"/>
                <a:gd name="connsiteX1" fmla="*/ 3105150 w 3105150"/>
                <a:gd name="connsiteY1" fmla="*/ 0 h 2390775"/>
                <a:gd name="connsiteX2" fmla="*/ 2647950 w 3105150"/>
                <a:gd name="connsiteY2" fmla="*/ 2028825 h 2390775"/>
                <a:gd name="connsiteX3" fmla="*/ 0 w 3105150"/>
                <a:gd name="connsiteY3" fmla="*/ 2390775 h 2390775"/>
                <a:gd name="connsiteX4" fmla="*/ 0 w 3105150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5150" h="2390775">
                  <a:moveTo>
                    <a:pt x="0" y="0"/>
                  </a:moveTo>
                  <a:lnTo>
                    <a:pt x="3105150" y="0"/>
                  </a:lnTo>
                  <a:lnTo>
                    <a:pt x="2647950" y="2028825"/>
                  </a:lnTo>
                  <a:lnTo>
                    <a:pt x="0" y="2390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1 met naam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0420" y="4388816"/>
            <a:ext cx="6009033" cy="2387600"/>
          </a:xfrm>
        </p:spPr>
        <p:txBody>
          <a:bodyPr anchor="t" anchorCtr="0">
            <a:normAutofit/>
          </a:bodyPr>
          <a:lstStyle>
            <a:lvl1pPr algn="l">
              <a:defRPr sz="6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0420" y="3808297"/>
            <a:ext cx="4914900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2AC75AF6-2C46-7250-E00B-143D2217A7D9}"/>
              </a:ext>
            </a:extLst>
          </p:cNvPr>
          <p:cNvSpPr/>
          <p:nvPr userDrawn="1"/>
        </p:nvSpPr>
        <p:spPr>
          <a:xfrm>
            <a:off x="0" y="0"/>
            <a:ext cx="3105150" cy="2390775"/>
          </a:xfrm>
          <a:custGeom>
            <a:avLst/>
            <a:gdLst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3105150 w 3105150"/>
              <a:gd name="connsiteY2" fmla="*/ 239077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428875 w 3105150"/>
              <a:gd name="connsiteY2" fmla="*/ 1733550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  <a:gd name="connsiteX0" fmla="*/ 0 w 3105150"/>
              <a:gd name="connsiteY0" fmla="*/ 0 h 2390775"/>
              <a:gd name="connsiteX1" fmla="*/ 3105150 w 3105150"/>
              <a:gd name="connsiteY1" fmla="*/ 0 h 2390775"/>
              <a:gd name="connsiteX2" fmla="*/ 2647950 w 3105150"/>
              <a:gd name="connsiteY2" fmla="*/ 2028825 h 2390775"/>
              <a:gd name="connsiteX3" fmla="*/ 0 w 3105150"/>
              <a:gd name="connsiteY3" fmla="*/ 2390775 h 2390775"/>
              <a:gd name="connsiteX4" fmla="*/ 0 w 3105150"/>
              <a:gd name="connsiteY4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5150" h="2390775">
                <a:moveTo>
                  <a:pt x="0" y="0"/>
                </a:moveTo>
                <a:lnTo>
                  <a:pt x="3105150" y="0"/>
                </a:lnTo>
                <a:lnTo>
                  <a:pt x="2647950" y="2028825"/>
                </a:lnTo>
                <a:lnTo>
                  <a:pt x="0" y="23907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A9F6E8F-F679-7496-8F96-D81DE87A4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" y="597764"/>
            <a:ext cx="1219080" cy="1219080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F2240B6-ED8B-3053-3A56-2AFD2727EB6B}"/>
              </a:ext>
            </a:extLst>
          </p:cNvPr>
          <p:cNvCxnSpPr/>
          <p:nvPr userDrawn="1"/>
        </p:nvCxnSpPr>
        <p:spPr>
          <a:xfrm flipH="1">
            <a:off x="10425320" y="6273478"/>
            <a:ext cx="176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A724C16-BF69-4071-D9CC-957927CEC52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467893" y="6007228"/>
            <a:ext cx="1609807" cy="486780"/>
          </a:xfr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cap="all" baseline="0">
                <a:solidFill>
                  <a:schemeClr val="tx2"/>
                </a:solidFill>
              </a:defRPr>
            </a:lvl2pPr>
            <a:lvl3pPr marL="914400" indent="0">
              <a:buNone/>
              <a:defRPr cap="all" baseline="0">
                <a:solidFill>
                  <a:schemeClr val="tx2"/>
                </a:solidFill>
              </a:defRPr>
            </a:lvl3pPr>
            <a:lvl4pPr marL="1371600" indent="0">
              <a:buNone/>
              <a:defRPr cap="all" baseline="0">
                <a:solidFill>
                  <a:schemeClr val="tx2"/>
                </a:solidFill>
              </a:defRPr>
            </a:lvl4pPr>
            <a:lvl5pPr marL="1828800" indent="0">
              <a:buNone/>
              <a:defRPr cap="all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2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642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1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 flipH="1">
            <a:off x="6474107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746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B0FCF-9726-470F-9CD0-A7D8A40FB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746" y="4284044"/>
            <a:ext cx="4131287" cy="63658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70074D33-9782-1B50-EC31-E0CE0ACBC4F1}"/>
              </a:ext>
            </a:extLst>
          </p:cNvPr>
          <p:cNvSpPr/>
          <p:nvPr userDrawn="1"/>
        </p:nvSpPr>
        <p:spPr>
          <a:xfrm>
            <a:off x="0" y="0"/>
            <a:ext cx="5717893" cy="6858000"/>
          </a:xfrm>
          <a:custGeom>
            <a:avLst/>
            <a:gdLst>
              <a:gd name="connsiteX0" fmla="*/ 0 w 5335929"/>
              <a:gd name="connsiteY0" fmla="*/ 0 h 6858000"/>
              <a:gd name="connsiteX1" fmla="*/ 5335929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2037144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5335929 w 5335929"/>
              <a:gd name="connsiteY2" fmla="*/ 6858000 h 6858000"/>
              <a:gd name="connsiteX3" fmla="*/ 0 w 5335929"/>
              <a:gd name="connsiteY3" fmla="*/ 6858000 h 6858000"/>
              <a:gd name="connsiteX4" fmla="*/ 0 w 5335929"/>
              <a:gd name="connsiteY4" fmla="*/ 0 h 6858000"/>
              <a:gd name="connsiteX0" fmla="*/ 0 w 5335929"/>
              <a:gd name="connsiteY0" fmla="*/ 0 h 6858000"/>
              <a:gd name="connsiteX1" fmla="*/ 3472405 w 5335929"/>
              <a:gd name="connsiteY1" fmla="*/ 0 h 6858000"/>
              <a:gd name="connsiteX2" fmla="*/ 4421529 w 5335929"/>
              <a:gd name="connsiteY2" fmla="*/ 3472405 h 6858000"/>
              <a:gd name="connsiteX3" fmla="*/ 5335929 w 5335929"/>
              <a:gd name="connsiteY3" fmla="*/ 6858000 h 6858000"/>
              <a:gd name="connsiteX4" fmla="*/ 0 w 5335929"/>
              <a:gd name="connsiteY4" fmla="*/ 6858000 h 6858000"/>
              <a:gd name="connsiteX5" fmla="*/ 0 w 5335929"/>
              <a:gd name="connsiteY5" fmla="*/ 0 h 6858000"/>
              <a:gd name="connsiteX0" fmla="*/ 0 w 5717893"/>
              <a:gd name="connsiteY0" fmla="*/ 0 h 6858000"/>
              <a:gd name="connsiteX1" fmla="*/ 3472405 w 5717893"/>
              <a:gd name="connsiteY1" fmla="*/ 0 h 6858000"/>
              <a:gd name="connsiteX2" fmla="*/ 5717893 w 5717893"/>
              <a:gd name="connsiteY2" fmla="*/ 4676172 h 6858000"/>
              <a:gd name="connsiteX3" fmla="*/ 5335929 w 5717893"/>
              <a:gd name="connsiteY3" fmla="*/ 6858000 h 6858000"/>
              <a:gd name="connsiteX4" fmla="*/ 0 w 5717893"/>
              <a:gd name="connsiteY4" fmla="*/ 6858000 h 6858000"/>
              <a:gd name="connsiteX5" fmla="*/ 0 w 571789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7893" h="6858000">
                <a:moveTo>
                  <a:pt x="0" y="0"/>
                </a:moveTo>
                <a:lnTo>
                  <a:pt x="3472405" y="0"/>
                </a:lnTo>
                <a:lnTo>
                  <a:pt x="5717893" y="4676172"/>
                </a:lnTo>
                <a:lnTo>
                  <a:pt x="5335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49BC3DE-B5EC-3ABC-D53F-D23A937AB8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2BE267B-1340-C881-5DFE-3E354CA610C3}"/>
              </a:ext>
            </a:extLst>
          </p:cNvPr>
          <p:cNvSpPr/>
          <p:nvPr userDrawn="1"/>
        </p:nvSpPr>
        <p:spPr>
          <a:xfrm>
            <a:off x="11483340" y="6217920"/>
            <a:ext cx="708660" cy="643890"/>
          </a:xfrm>
          <a:custGeom>
            <a:avLst/>
            <a:gdLst>
              <a:gd name="connsiteX0" fmla="*/ 0 w 712470"/>
              <a:gd name="connsiteY0" fmla="*/ 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0 w 712470"/>
              <a:gd name="connsiteY4" fmla="*/ 0 h 640080"/>
              <a:gd name="connsiteX0" fmla="*/ 361950 w 712470"/>
              <a:gd name="connsiteY0" fmla="*/ 22860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61950 w 712470"/>
              <a:gd name="connsiteY4" fmla="*/ 228600 h 640080"/>
              <a:gd name="connsiteX0" fmla="*/ 3810 w 712470"/>
              <a:gd name="connsiteY0" fmla="*/ 68580 h 640080"/>
              <a:gd name="connsiteX1" fmla="*/ 712470 w 712470"/>
              <a:gd name="connsiteY1" fmla="*/ 0 h 640080"/>
              <a:gd name="connsiteX2" fmla="*/ 712470 w 712470"/>
              <a:gd name="connsiteY2" fmla="*/ 640080 h 640080"/>
              <a:gd name="connsiteX3" fmla="*/ 0 w 712470"/>
              <a:gd name="connsiteY3" fmla="*/ 640080 h 640080"/>
              <a:gd name="connsiteX4" fmla="*/ 3810 w 712470"/>
              <a:gd name="connsiteY4" fmla="*/ 68580 h 64008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236220 w 708660"/>
              <a:gd name="connsiteY3" fmla="*/ 643890 h 643890"/>
              <a:gd name="connsiteX4" fmla="*/ 0 w 708660"/>
              <a:gd name="connsiteY4" fmla="*/ 68580 h 643890"/>
              <a:gd name="connsiteX0" fmla="*/ 0 w 708660"/>
              <a:gd name="connsiteY0" fmla="*/ 68580 h 643890"/>
              <a:gd name="connsiteX1" fmla="*/ 708660 w 708660"/>
              <a:gd name="connsiteY1" fmla="*/ 0 h 643890"/>
              <a:gd name="connsiteX2" fmla="*/ 708660 w 708660"/>
              <a:gd name="connsiteY2" fmla="*/ 640080 h 643890"/>
              <a:gd name="connsiteX3" fmla="*/ 110490 w 708660"/>
              <a:gd name="connsiteY3" fmla="*/ 643890 h 643890"/>
              <a:gd name="connsiteX4" fmla="*/ 0 w 708660"/>
              <a:gd name="connsiteY4" fmla="*/ 68580 h 6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643890">
                <a:moveTo>
                  <a:pt x="0" y="68580"/>
                </a:moveTo>
                <a:lnTo>
                  <a:pt x="708660" y="0"/>
                </a:lnTo>
                <a:lnTo>
                  <a:pt x="708660" y="640080"/>
                </a:lnTo>
                <a:lnTo>
                  <a:pt x="110490" y="643890"/>
                </a:lnTo>
                <a:lnTo>
                  <a:pt x="0" y="6858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84B7E2-2179-21F8-F6F3-00026F862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642" y="4863378"/>
            <a:ext cx="4131287" cy="1537422"/>
          </a:xfrm>
        </p:spPr>
        <p:txBody>
          <a:bodyPr anchor="t" anchorCtr="0">
            <a:normAutofit/>
          </a:bodyPr>
          <a:lstStyle>
            <a:lvl1pPr algn="l">
              <a:defRPr sz="46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46EF5D-343F-EC76-4D81-5AA6F3854CE3}"/>
              </a:ext>
            </a:extLst>
          </p:cNvPr>
          <p:cNvSpPr/>
          <p:nvPr userDrawn="1"/>
        </p:nvSpPr>
        <p:spPr>
          <a:xfrm>
            <a:off x="0" y="0"/>
            <a:ext cx="12192000" cy="9939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69B1177-AE84-666C-2F99-EB3BF76A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720" y="6428041"/>
            <a:ext cx="239520" cy="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4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07E15F-E586-0D1F-A6D0-4246FAE19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F550B4-6B01-1BB0-AC13-645BE392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1E33F3-0FBD-E5C2-1068-0582FC805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9CB1-F11C-4068-9B22-EFADFB458464}" type="datetimeFigureOut">
              <a:rPr lang="nl-BE" smtClean="0"/>
              <a:t>23/09/2024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185CCC-1883-ACC1-AF67-95B02A508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85C114-1CFC-380B-A604-AA97B07C5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6A34-7D81-4414-93C6-144FB57EC9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058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85" r:id="rId8"/>
    <p:sldLayoutId id="2147483665" r:id="rId9"/>
    <p:sldLayoutId id="2147483686" r:id="rId10"/>
    <p:sldLayoutId id="2147483666" r:id="rId11"/>
    <p:sldLayoutId id="2147483687" r:id="rId12"/>
    <p:sldLayoutId id="2147483667" r:id="rId13"/>
    <p:sldLayoutId id="2147483668" r:id="rId14"/>
    <p:sldLayoutId id="2147483650" r:id="rId15"/>
    <p:sldLayoutId id="2147483669" r:id="rId16"/>
    <p:sldLayoutId id="2147483670" r:id="rId17"/>
    <p:sldLayoutId id="2147483681" r:id="rId18"/>
    <p:sldLayoutId id="2147483671" r:id="rId19"/>
    <p:sldLayoutId id="2147483682" r:id="rId20"/>
    <p:sldLayoutId id="2147483683" r:id="rId21"/>
    <p:sldLayoutId id="2147483672" r:id="rId22"/>
    <p:sldLayoutId id="2147483675" r:id="rId23"/>
    <p:sldLayoutId id="2147483674" r:id="rId24"/>
    <p:sldLayoutId id="2147483673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91" r:id="rId31"/>
    <p:sldLayoutId id="2147483692" r:id="rId32"/>
    <p:sldLayoutId id="2147483690" r:id="rId33"/>
    <p:sldLayoutId id="2147483684" r:id="rId34"/>
    <p:sldLayoutId id="2147483694" r:id="rId35"/>
    <p:sldLayoutId id="2147483695" r:id="rId36"/>
    <p:sldLayoutId id="2147483698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.bolle@wvi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14F1B73-2F00-47A5-A01C-54ED9A81E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300" dirty="0"/>
              <a:t>EHBE</a:t>
            </a:r>
            <a:br>
              <a:rPr lang="en-GB" sz="4000" dirty="0"/>
            </a:br>
            <a:r>
              <a:rPr lang="nl-BE" sz="4000" dirty="0"/>
              <a:t>Eerste Hulp Bij Energiegemeenschappen</a:t>
            </a:r>
            <a:br>
              <a:rPr lang="nl-BE" sz="4000" dirty="0"/>
            </a:br>
            <a:r>
              <a:rPr lang="nl-BE" sz="4000" dirty="0"/>
              <a:t>en Rol WVI</a:t>
            </a:r>
            <a:br>
              <a:rPr lang="nl-BE" dirty="0">
                <a:cs typeface="Arial"/>
              </a:rPr>
            </a:br>
            <a:endParaRPr lang="nl-BE" dirty="0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457D1583-E8C2-40D4-9E65-9B6A18A77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Afbeelding 11" descr="Afbeelding met tekst, Lettertype, Graphics, zwart&#10;&#10;Automatisch gegenereerde beschrijving">
            <a:extLst>
              <a:ext uri="{FF2B5EF4-FFF2-40B4-BE49-F238E27FC236}">
                <a16:creationId xmlns:a16="http://schemas.microsoft.com/office/drawing/2014/main" id="{E9D922B1-0CEF-4975-B64C-645F4E3A1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91" y="6035591"/>
            <a:ext cx="2508509" cy="1057658"/>
          </a:xfrm>
          <a:prstGeom prst="rect">
            <a:avLst/>
          </a:prstGeom>
        </p:spPr>
      </p:pic>
      <p:pic>
        <p:nvPicPr>
          <p:cNvPr id="20" name="Tijdelijke aanduiding voor afbeelding 19">
            <a:extLst>
              <a:ext uri="{FF2B5EF4-FFF2-40B4-BE49-F238E27FC236}">
                <a16:creationId xmlns:a16="http://schemas.microsoft.com/office/drawing/2014/main" id="{13E4B463-3ACC-4684-9574-8962535DE6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b="54"/>
          <a:stretch>
            <a:fillRect/>
          </a:stretch>
        </p:blipFill>
        <p:spPr/>
      </p:pic>
      <p:pic>
        <p:nvPicPr>
          <p:cNvPr id="21" name="Afbeelding 20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AD095121-E308-4CFF-A770-B30EFCD5E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23" y="3273471"/>
            <a:ext cx="1814346" cy="75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Afbeelding 21" descr="Afbeelding met tekst, Lettertype, Graphics, zwart&#10;&#10;Automatisch gegenereerde beschrijving">
            <a:extLst>
              <a:ext uri="{FF2B5EF4-FFF2-40B4-BE49-F238E27FC236}">
                <a16:creationId xmlns:a16="http://schemas.microsoft.com/office/drawing/2014/main" id="{445E67A4-11E7-4786-8851-28C1C2012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60" y="5800342"/>
            <a:ext cx="2508509" cy="10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79" y="717239"/>
            <a:ext cx="10571275" cy="636587"/>
          </a:xfrm>
        </p:spPr>
        <p:txBody>
          <a:bodyPr>
            <a:normAutofit/>
          </a:bodyPr>
          <a:lstStyle/>
          <a:p>
            <a:r>
              <a:rPr lang="nl-BE" dirty="0"/>
              <a:t>Hernieuwbare energie – wetgeving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Nieuw aanbod klimaat voor gemeenten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500378" y="1482634"/>
            <a:ext cx="10160187" cy="3045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800" dirty="0"/>
              <a:t>Voor lokale besturen</a:t>
            </a:r>
          </a:p>
          <a:p>
            <a:pPr lvl="1">
              <a:lnSpc>
                <a:spcPct val="100000"/>
              </a:lnSpc>
              <a:spcAft>
                <a:spcPts val="500"/>
              </a:spcAft>
            </a:pPr>
            <a:r>
              <a:rPr lang="nl-BE" dirty="0"/>
              <a:t>Engagementen en doelstellingen burgemeestersconvenant (CoM), klimaatplannen (SECAP) en lokaal energie- en klimaatpact (LEKP)</a:t>
            </a:r>
          </a:p>
          <a:p>
            <a:pPr lvl="2">
              <a:spcAft>
                <a:spcPts val="600"/>
              </a:spcAft>
            </a:pPr>
            <a:r>
              <a:rPr lang="nl-BE" dirty="0"/>
              <a:t>Energiebesparing en -efficiëntie</a:t>
            </a:r>
          </a:p>
          <a:p>
            <a:pPr lvl="2">
              <a:spcAft>
                <a:spcPts val="600"/>
              </a:spcAft>
            </a:pPr>
            <a:r>
              <a:rPr lang="nl-BE" dirty="0"/>
              <a:t>Extra hernieuwbare energie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nl-BE" dirty="0"/>
              <a:t>PV verplichting voor publieke gebouwen                                                   (Vlaams en Europees)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nl-BE" dirty="0"/>
              <a:t>EPC publieke gebouwen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0E8158C-3F4A-4B2E-81FE-6BD5ABC7B75D}"/>
              </a:ext>
            </a:extLst>
          </p:cNvPr>
          <p:cNvSpPr txBox="1">
            <a:spLocks/>
          </p:cNvSpPr>
          <p:nvPr/>
        </p:nvSpPr>
        <p:spPr>
          <a:xfrm>
            <a:off x="0" y="1916674"/>
            <a:ext cx="4291149" cy="464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dirty="0"/>
          </a:p>
          <a:p>
            <a:pPr marL="457200" lvl="1" indent="0">
              <a:buFont typeface="Arial" panose="020B0604020202020204" pitchFamily="34" charset="0"/>
              <a:buNone/>
            </a:pPr>
            <a:br>
              <a:rPr lang="nl-BE" dirty="0"/>
            </a:b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4DAEFE0-C0B8-45C0-99CC-50115D11875D}"/>
              </a:ext>
            </a:extLst>
          </p:cNvPr>
          <p:cNvSpPr/>
          <p:nvPr/>
        </p:nvSpPr>
        <p:spPr>
          <a:xfrm>
            <a:off x="10139363" y="4119563"/>
            <a:ext cx="376237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99A36B-94DF-49F5-BEC7-117BA9F6B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907" y="4692960"/>
            <a:ext cx="3028950" cy="15144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BA00CEA-090B-4E50-9AD0-4C5E8138C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94" y="4759636"/>
            <a:ext cx="3314700" cy="138112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FA28DB9-3C75-4BE2-9AAB-505CBB2F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18" y="2962275"/>
            <a:ext cx="27527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5CC378B-0D1A-4649-80E1-E73C6C2C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55" y="1591903"/>
            <a:ext cx="5573098" cy="39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79" y="717239"/>
            <a:ext cx="10571275" cy="636587"/>
          </a:xfrm>
        </p:spPr>
        <p:txBody>
          <a:bodyPr>
            <a:normAutofit/>
          </a:bodyPr>
          <a:lstStyle/>
          <a:p>
            <a:r>
              <a:rPr lang="nl-BE" dirty="0"/>
              <a:t>Hernieuwbare energie – wetgeving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Nieuw aanbod klimaat voor gemeenten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0E8158C-3F4A-4B2E-81FE-6BD5ABC7B75D}"/>
              </a:ext>
            </a:extLst>
          </p:cNvPr>
          <p:cNvSpPr txBox="1">
            <a:spLocks/>
          </p:cNvSpPr>
          <p:nvPr/>
        </p:nvSpPr>
        <p:spPr>
          <a:xfrm>
            <a:off x="0" y="1916674"/>
            <a:ext cx="4291149" cy="464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dirty="0"/>
          </a:p>
          <a:p>
            <a:pPr marL="457200" lvl="1" indent="0">
              <a:buFont typeface="Arial" panose="020B0604020202020204" pitchFamily="34" charset="0"/>
              <a:buNone/>
            </a:pPr>
            <a:br>
              <a:rPr lang="nl-BE" dirty="0"/>
            </a:b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4DAEFE0-C0B8-45C0-99CC-50115D11875D}"/>
              </a:ext>
            </a:extLst>
          </p:cNvPr>
          <p:cNvSpPr/>
          <p:nvPr/>
        </p:nvSpPr>
        <p:spPr>
          <a:xfrm>
            <a:off x="10139363" y="4119563"/>
            <a:ext cx="376237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ED879F61-64AF-4DCB-9D24-FA42B92FB7A3}"/>
              </a:ext>
            </a:extLst>
          </p:cNvPr>
          <p:cNvSpPr txBox="1">
            <a:spLocks/>
          </p:cNvSpPr>
          <p:nvPr/>
        </p:nvSpPr>
        <p:spPr>
          <a:xfrm>
            <a:off x="500379" y="1546596"/>
            <a:ext cx="7400475" cy="2037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800" dirty="0"/>
              <a:t>Voor ondernemingen</a:t>
            </a:r>
          </a:p>
          <a:p>
            <a:pPr lvl="1">
              <a:spcAft>
                <a:spcPts val="600"/>
              </a:spcAft>
            </a:pPr>
            <a:r>
              <a:rPr lang="nl-BE" dirty="0"/>
              <a:t>PV verplichting voor ondernemingen </a:t>
            </a:r>
          </a:p>
          <a:p>
            <a:pPr lvl="2">
              <a:spcAft>
                <a:spcPts val="600"/>
              </a:spcAft>
            </a:pPr>
            <a:r>
              <a:rPr lang="nl-BE" dirty="0"/>
              <a:t>Vlaams: &gt;1.000MWh/jaar elektrisch: tegen 2025</a:t>
            </a:r>
          </a:p>
          <a:p>
            <a:pPr lvl="2">
              <a:spcAft>
                <a:spcPts val="600"/>
              </a:spcAft>
            </a:pPr>
            <a:r>
              <a:rPr lang="nl-BE" dirty="0"/>
              <a:t>Europees: tegen 2028 (EPBD richtlijn)</a:t>
            </a:r>
          </a:p>
          <a:p>
            <a:pPr lvl="1">
              <a:spcAft>
                <a:spcPts val="600"/>
              </a:spcAft>
            </a:pPr>
            <a:r>
              <a:rPr lang="nl-BE" dirty="0"/>
              <a:t>Energie-efficiëntie en renovatieverplichtingen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nl-BE" dirty="0"/>
          </a:p>
          <a:p>
            <a:pPr lvl="2">
              <a:spcAft>
                <a:spcPts val="600"/>
              </a:spcAft>
            </a:pPr>
            <a:endParaRPr lang="nl-BE" dirty="0"/>
          </a:p>
          <a:p>
            <a:pPr lvl="2">
              <a:spcAft>
                <a:spcPts val="600"/>
              </a:spcAft>
            </a:pPr>
            <a:endParaRPr lang="nl-BE" dirty="0"/>
          </a:p>
          <a:p>
            <a:pPr lvl="1">
              <a:spcAft>
                <a:spcPts val="600"/>
              </a:spcAft>
            </a:pP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C89AE3B-98B8-4E44-8CB3-EAF601C6C2CA}"/>
              </a:ext>
            </a:extLst>
          </p:cNvPr>
          <p:cNvSpPr txBox="1">
            <a:spLocks/>
          </p:cNvSpPr>
          <p:nvPr/>
        </p:nvSpPr>
        <p:spPr>
          <a:xfrm>
            <a:off x="500379" y="3776521"/>
            <a:ext cx="8539543" cy="2788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800" dirty="0"/>
              <a:t>ETS-2</a:t>
            </a:r>
          </a:p>
          <a:p>
            <a:pPr lvl="1">
              <a:spcAft>
                <a:spcPts val="600"/>
              </a:spcAft>
            </a:pPr>
            <a:r>
              <a:rPr lang="nl-BE" dirty="0"/>
              <a:t>Emissiehandel voor</a:t>
            </a:r>
          </a:p>
          <a:p>
            <a:pPr lvl="2">
              <a:spcAft>
                <a:spcPts val="600"/>
              </a:spcAft>
            </a:pPr>
            <a:r>
              <a:rPr lang="nl-BE" dirty="0"/>
              <a:t>Gebouwen</a:t>
            </a:r>
          </a:p>
          <a:p>
            <a:pPr lvl="2">
              <a:spcAft>
                <a:spcPts val="600"/>
              </a:spcAft>
            </a:pPr>
            <a:r>
              <a:rPr lang="nl-BE" dirty="0"/>
              <a:t>Transport</a:t>
            </a:r>
          </a:p>
          <a:p>
            <a:pPr lvl="2">
              <a:spcAft>
                <a:spcPts val="600"/>
              </a:spcAft>
            </a:pPr>
            <a:r>
              <a:rPr lang="nl-BE" dirty="0"/>
              <a:t>Andere sectoren</a:t>
            </a:r>
          </a:p>
          <a:p>
            <a:pPr lvl="1">
              <a:spcAft>
                <a:spcPts val="600"/>
              </a:spcAft>
            </a:pPr>
            <a:r>
              <a:rPr lang="nl-BE" dirty="0"/>
              <a:t>Via fossiele brandstofleveranciers</a:t>
            </a:r>
          </a:p>
          <a:p>
            <a:pPr lvl="1">
              <a:spcAft>
                <a:spcPts val="600"/>
              </a:spcAft>
            </a:pPr>
            <a:r>
              <a:rPr lang="nl-BE" dirty="0"/>
              <a:t>Emissies 2024-2026: opstart, monitoring, rapportering en verificatie</a:t>
            </a:r>
          </a:p>
          <a:p>
            <a:pPr lvl="1">
              <a:spcAft>
                <a:spcPts val="600"/>
              </a:spcAft>
            </a:pPr>
            <a:r>
              <a:rPr lang="nl-BE" dirty="0"/>
              <a:t>Emissies 2027-…: ETS2 in werking: verplichting inleveren emissierechten</a:t>
            </a:r>
          </a:p>
          <a:p>
            <a:pPr lvl="2">
              <a:spcAft>
                <a:spcPts val="600"/>
              </a:spcAft>
            </a:pPr>
            <a:endParaRPr lang="nl-BE" dirty="0"/>
          </a:p>
          <a:p>
            <a:pPr lvl="1">
              <a:spcAft>
                <a:spcPts val="600"/>
              </a:spcAft>
            </a:pPr>
            <a:endParaRPr lang="nl-BE" dirty="0"/>
          </a:p>
          <a:p>
            <a:pPr marL="914400" lvl="2" indent="0">
              <a:spcAft>
                <a:spcPts val="600"/>
              </a:spcAft>
              <a:buNone/>
            </a:pPr>
            <a:endParaRPr lang="nl-BE" dirty="0"/>
          </a:p>
          <a:p>
            <a:pPr marL="457200" lvl="1" indent="0">
              <a:spcAft>
                <a:spcPts val="600"/>
              </a:spcAft>
              <a:buNone/>
            </a:pPr>
            <a:endParaRPr lang="nl-BE" dirty="0"/>
          </a:p>
          <a:p>
            <a:pPr lvl="2">
              <a:spcAft>
                <a:spcPts val="600"/>
              </a:spcAft>
            </a:pPr>
            <a:endParaRPr lang="nl-BE" dirty="0"/>
          </a:p>
          <a:p>
            <a:pPr lvl="2">
              <a:spcAft>
                <a:spcPts val="600"/>
              </a:spcAft>
            </a:pPr>
            <a:endParaRPr lang="nl-BE" dirty="0"/>
          </a:p>
          <a:p>
            <a:pPr lvl="1">
              <a:spcAft>
                <a:spcPts val="600"/>
              </a:spcAft>
            </a:pP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20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79" y="717239"/>
            <a:ext cx="7157721" cy="636587"/>
          </a:xfrm>
        </p:spPr>
        <p:txBody>
          <a:bodyPr>
            <a:normAutofit fontScale="90000"/>
          </a:bodyPr>
          <a:lstStyle/>
          <a:p>
            <a:r>
              <a:rPr lang="nl-BE" dirty="0"/>
              <a:t>Aanbod Hernieuwbare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Nieuw aanbod klimaat voor gemeenten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559755" y="1353826"/>
            <a:ext cx="8158199" cy="4665915"/>
          </a:xfrm>
        </p:spPr>
        <p:txBody>
          <a:bodyPr>
            <a:normAutofit/>
          </a:bodyPr>
          <a:lstStyle/>
          <a:p>
            <a:r>
              <a:rPr lang="nl-BE" dirty="0"/>
              <a:t>Gratis dienstverlening</a:t>
            </a:r>
          </a:p>
          <a:p>
            <a:r>
              <a:rPr lang="nl-BE" dirty="0"/>
              <a:t>Opdrachten tegen betaling</a:t>
            </a:r>
          </a:p>
          <a:p>
            <a:r>
              <a:rPr lang="nl-BE" dirty="0"/>
              <a:t>Eerste hulp bij energiegemeenschappen</a:t>
            </a:r>
          </a:p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692F95B-D471-4317-BEC9-5109C1474C3F}"/>
              </a:ext>
            </a:extLst>
          </p:cNvPr>
          <p:cNvSpPr txBox="1"/>
          <p:nvPr/>
        </p:nvSpPr>
        <p:spPr>
          <a:xfrm>
            <a:off x="1120117" y="5936258"/>
            <a:ext cx="21820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Evelien Bolle</a:t>
            </a:r>
          </a:p>
          <a:p>
            <a:r>
              <a:rPr lang="nl-BE" dirty="0">
                <a:hlinkClick r:id="rId3"/>
              </a:rPr>
              <a:t>e.bolle@wvi.be</a:t>
            </a:r>
            <a:r>
              <a:rPr lang="nl-BE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888FC9-B216-47B6-AA90-725C679BA4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119" y="3119013"/>
            <a:ext cx="1811605" cy="2713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1721F82-E001-4C95-A24B-B4CDEFBE8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0" b="780"/>
          <a:stretch/>
        </p:blipFill>
        <p:spPr>
          <a:xfrm>
            <a:off x="4052556" y="3124998"/>
            <a:ext cx="1709198" cy="270753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869CBDF-D54D-481D-8252-D23194E31A94}"/>
              </a:ext>
            </a:extLst>
          </p:cNvPr>
          <p:cNvSpPr txBox="1"/>
          <p:nvPr/>
        </p:nvSpPr>
        <p:spPr>
          <a:xfrm>
            <a:off x="3957554" y="5942243"/>
            <a:ext cx="29716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Marianne Vancleemput</a:t>
            </a:r>
          </a:p>
          <a:p>
            <a:pPr algn="ctr"/>
            <a:r>
              <a:rPr lang="nl-BE" dirty="0">
                <a:hlinkClick r:id="rId3"/>
              </a:rPr>
              <a:t>m.vancleemput@wvi.be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9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79" y="717239"/>
            <a:ext cx="10571275" cy="636587"/>
          </a:xfrm>
        </p:spPr>
        <p:txBody>
          <a:bodyPr>
            <a:normAutofit/>
          </a:bodyPr>
          <a:lstStyle/>
          <a:p>
            <a:r>
              <a:rPr lang="nl-BE" dirty="0"/>
              <a:t>Aanbod Hernieuwbare energie – gratis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Nieuw aanbod klimaat voor gemeenten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500378" y="1515942"/>
            <a:ext cx="9347007" cy="521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BE" sz="2800" dirty="0"/>
              <a:t>Screening potentieel zonnepanelen op daken</a:t>
            </a:r>
          </a:p>
          <a:p>
            <a:pPr lvl="1"/>
            <a:endParaRPr lang="nl-BE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10E8158C-3F4A-4B2E-81FE-6BD5ABC7B75D}"/>
              </a:ext>
            </a:extLst>
          </p:cNvPr>
          <p:cNvSpPr txBox="1">
            <a:spLocks/>
          </p:cNvSpPr>
          <p:nvPr/>
        </p:nvSpPr>
        <p:spPr>
          <a:xfrm>
            <a:off x="0" y="2364376"/>
            <a:ext cx="4291149" cy="4648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b="1" dirty="0"/>
              <a:t>Luchtopname</a:t>
            </a:r>
            <a:r>
              <a:rPr lang="nl-BE" dirty="0"/>
              <a:t> met laag zonnepanelen (ZP)</a:t>
            </a:r>
          </a:p>
          <a:p>
            <a:pPr marL="457200" lvl="1" indent="0">
              <a:buNone/>
            </a:pPr>
            <a:endParaRPr lang="nl-BE" dirty="0"/>
          </a:p>
          <a:p>
            <a:pPr lvl="1"/>
            <a:r>
              <a:rPr lang="nl-BE" b="1" dirty="0"/>
              <a:t>Analyse</a:t>
            </a:r>
            <a:r>
              <a:rPr lang="nl-BE" dirty="0"/>
              <a:t>: kaart en tabel</a:t>
            </a:r>
          </a:p>
          <a:p>
            <a:pPr lvl="2"/>
            <a:r>
              <a:rPr lang="nl-BE" dirty="0"/>
              <a:t>% gebouwen al ZP</a:t>
            </a:r>
          </a:p>
          <a:p>
            <a:pPr lvl="2"/>
            <a:r>
              <a:rPr lang="nl-BE" dirty="0"/>
              <a:t>% gebouwen geen ZP</a:t>
            </a:r>
          </a:p>
          <a:p>
            <a:pPr lvl="2"/>
            <a:r>
              <a:rPr lang="nl-BE" dirty="0"/>
              <a:t>Classificatie volgens potentieel</a:t>
            </a:r>
          </a:p>
          <a:p>
            <a:pPr lvl="2"/>
            <a:r>
              <a:rPr lang="nl-BE" dirty="0"/>
              <a:t>Inschatting bijkomend potentieel hernieuwbare energie</a:t>
            </a:r>
          </a:p>
          <a:p>
            <a:pPr lvl="1"/>
            <a:r>
              <a:rPr lang="nl-BE" dirty="0"/>
              <a:t>Toetsing </a:t>
            </a:r>
            <a:r>
              <a:rPr lang="nl-BE" b="1" dirty="0"/>
              <a:t>doelstelling 2050</a:t>
            </a:r>
          </a:p>
          <a:p>
            <a:pPr lvl="1"/>
            <a:endParaRPr lang="nl-BE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4DAEFE0-C0B8-45C0-99CC-50115D11875D}"/>
              </a:ext>
            </a:extLst>
          </p:cNvPr>
          <p:cNvSpPr/>
          <p:nvPr/>
        </p:nvSpPr>
        <p:spPr>
          <a:xfrm>
            <a:off x="10139363" y="4119563"/>
            <a:ext cx="376237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BDEF027-B7B1-49BC-8E9F-8223B65DA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329" y="1977702"/>
            <a:ext cx="3278850" cy="4658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888FA4F-3D12-4C26-8009-762039121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333" y="2009216"/>
            <a:ext cx="3177520" cy="4595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567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79" y="717239"/>
            <a:ext cx="10571275" cy="636587"/>
          </a:xfrm>
        </p:spPr>
        <p:txBody>
          <a:bodyPr>
            <a:normAutofit fontScale="90000"/>
          </a:bodyPr>
          <a:lstStyle/>
          <a:p>
            <a:r>
              <a:rPr lang="nl-BE" dirty="0"/>
              <a:t>Aanbod Hernieuwbare energie – tegen betaling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Nieuw aanbod klimaat voor gemeenten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500379" y="1762126"/>
            <a:ext cx="7743290" cy="5095874"/>
          </a:xfrm>
        </p:spPr>
        <p:txBody>
          <a:bodyPr>
            <a:normAutofit/>
          </a:bodyPr>
          <a:lstStyle/>
          <a:p>
            <a:r>
              <a:rPr lang="nl-BE" sz="2800" b="1" dirty="0"/>
              <a:t>Infosessie</a:t>
            </a:r>
            <a:r>
              <a:rPr lang="nl-BE" sz="2800" dirty="0"/>
              <a:t> </a:t>
            </a:r>
            <a:r>
              <a:rPr lang="nl-BE" sz="2800" b="1" dirty="0"/>
              <a:t>energie</a:t>
            </a:r>
          </a:p>
          <a:p>
            <a:pPr lvl="1"/>
            <a:r>
              <a:rPr lang="nl-BE" sz="1800" dirty="0"/>
              <a:t>Wetgeving en verplichtingen</a:t>
            </a:r>
          </a:p>
          <a:p>
            <a:pPr lvl="1"/>
            <a:r>
              <a:rPr lang="nl-BE" sz="1800" dirty="0"/>
              <a:t>Zonnepanelen, windturbines, batterij, flexibiliteit, laadpalen, energiemonitoring, slim sturen, energiedelen…</a:t>
            </a:r>
          </a:p>
          <a:p>
            <a:pPr lvl="1"/>
            <a:r>
              <a:rPr lang="nl-BE" sz="1800" dirty="0"/>
              <a:t>Steunmaatregelen </a:t>
            </a:r>
          </a:p>
          <a:p>
            <a:r>
              <a:rPr lang="nl-BE" sz="2800" dirty="0"/>
              <a:t>Advies en </a:t>
            </a:r>
            <a:r>
              <a:rPr lang="nl-BE" sz="2800" b="1" dirty="0"/>
              <a:t>begeleiding</a:t>
            </a:r>
            <a:r>
              <a:rPr lang="nl-BE" sz="2800" dirty="0"/>
              <a:t> ondernemingen </a:t>
            </a:r>
            <a:r>
              <a:rPr lang="nl-BE" sz="2800" b="1" dirty="0"/>
              <a:t>zonnepanelen</a:t>
            </a:r>
          </a:p>
          <a:p>
            <a:r>
              <a:rPr lang="nl-BE" sz="2800" b="1" dirty="0"/>
              <a:t>Energiescan</a:t>
            </a:r>
            <a:r>
              <a:rPr lang="nl-BE" sz="2800" dirty="0"/>
              <a:t> ondernemingen</a:t>
            </a:r>
          </a:p>
          <a:p>
            <a:r>
              <a:rPr lang="nl-BE" sz="2800" b="1" dirty="0" err="1"/>
              <a:t>Energietransitieplan</a:t>
            </a:r>
            <a:r>
              <a:rPr lang="nl-BE" sz="2800" dirty="0"/>
              <a:t> bedrijventerrein</a:t>
            </a:r>
            <a:br>
              <a:rPr lang="nl-BE" dirty="0"/>
            </a:b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61E1809-E6B5-4B27-B924-C063A9E4FF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6091" y="5734631"/>
            <a:ext cx="3221665" cy="11233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F2591C8-E7D2-423C-9DBB-3ABAF2C213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9"/>
          <a:stretch/>
        </p:blipFill>
        <p:spPr>
          <a:xfrm>
            <a:off x="9102610" y="1252739"/>
            <a:ext cx="3097883" cy="17760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4E441AF-1388-4BE9-8228-85999A825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598" y="3437069"/>
            <a:ext cx="4132895" cy="21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79" y="717239"/>
            <a:ext cx="7157721" cy="636587"/>
          </a:xfrm>
        </p:spPr>
        <p:txBody>
          <a:bodyPr>
            <a:normAutofit fontScale="90000"/>
          </a:bodyPr>
          <a:lstStyle/>
          <a:p>
            <a:r>
              <a:rPr lang="nl-BE" dirty="0"/>
              <a:t>Aanbod Hernieuwbare energie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Nieuw aanbod klimaat voor gemeenten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797262" y="1474846"/>
            <a:ext cx="7450152" cy="46659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Eerste hulp bij energiegemeenschappen (EHBE)</a:t>
            </a:r>
          </a:p>
          <a:p>
            <a:pPr lvl="1"/>
            <a:r>
              <a:rPr lang="nl-BE" b="1" dirty="0"/>
              <a:t>Wat?</a:t>
            </a:r>
          </a:p>
          <a:p>
            <a:pPr lvl="2"/>
            <a:r>
              <a:rPr lang="nl-BE" dirty="0"/>
              <a:t>Aanbieden van technische assistentie</a:t>
            </a:r>
          </a:p>
          <a:p>
            <a:pPr lvl="3"/>
            <a:r>
              <a:rPr lang="nl-BE" dirty="0"/>
              <a:t>Procesondersteuning</a:t>
            </a:r>
          </a:p>
          <a:p>
            <a:pPr lvl="3"/>
            <a:r>
              <a:rPr lang="nl-BE" dirty="0"/>
              <a:t>Specifieke knowhow: Energetisch, economisch,  juridisch, organisatorisch</a:t>
            </a:r>
          </a:p>
          <a:p>
            <a:pPr marL="1828800" lvl="4" indent="0">
              <a:buNone/>
            </a:pPr>
            <a:endParaRPr lang="nl-BE" dirty="0"/>
          </a:p>
          <a:p>
            <a:pPr lvl="2"/>
            <a:r>
              <a:rPr lang="nl-BE" dirty="0"/>
              <a:t>2 soorten trajecten:</a:t>
            </a:r>
          </a:p>
          <a:p>
            <a:pPr lvl="3"/>
            <a:r>
              <a:rPr lang="nl-BE" dirty="0" err="1"/>
              <a:t>Aanbodgestuurd</a:t>
            </a:r>
            <a:r>
              <a:rPr lang="nl-BE" dirty="0"/>
              <a:t>: LEKP 2.1</a:t>
            </a:r>
          </a:p>
          <a:p>
            <a:pPr lvl="3"/>
            <a:r>
              <a:rPr lang="nl-BE" dirty="0" err="1"/>
              <a:t>Vraaggestuurd</a:t>
            </a:r>
            <a:r>
              <a:rPr lang="nl-BE" dirty="0"/>
              <a:t>: alle gemeenten</a:t>
            </a:r>
          </a:p>
          <a:p>
            <a:pPr marL="914400" lvl="2" indent="0">
              <a:buNone/>
            </a:pPr>
            <a:endParaRPr lang="nl-BE" dirty="0"/>
          </a:p>
          <a:p>
            <a:pPr lvl="1"/>
            <a:r>
              <a:rPr lang="nl-BE" b="1" dirty="0"/>
              <a:t>Aan wie?</a:t>
            </a:r>
          </a:p>
          <a:p>
            <a:pPr lvl="2"/>
            <a:r>
              <a:rPr lang="nl-BE" dirty="0"/>
              <a:t>Aan gemeenten en hun </a:t>
            </a:r>
            <a:r>
              <a:rPr lang="nl-BE" dirty="0" err="1"/>
              <a:t>OCMW’s</a:t>
            </a:r>
            <a:r>
              <a:rPr lang="nl-BE" dirty="0"/>
              <a:t> </a:t>
            </a:r>
          </a:p>
          <a:p>
            <a:pPr lvl="2"/>
            <a:r>
              <a:rPr lang="nl-BE" dirty="0"/>
              <a:t>Aan eenieder die het initiatief neemt (burgers, </a:t>
            </a:r>
            <a:r>
              <a:rPr lang="nl-BE" dirty="0" err="1"/>
              <a:t>KMO’s</a:t>
            </a:r>
            <a:r>
              <a:rPr lang="nl-BE" dirty="0"/>
              <a:t>,…)</a:t>
            </a:r>
            <a:br>
              <a:rPr lang="nl-BE" dirty="0"/>
            </a:b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1026" name="Picture 2" descr="Eerste Hulp Bij Energiegemeenschappen">
            <a:extLst>
              <a:ext uri="{FF2B5EF4-FFF2-40B4-BE49-F238E27FC236}">
                <a16:creationId xmlns:a16="http://schemas.microsoft.com/office/drawing/2014/main" id="{7B82B24E-4334-45AE-BDF0-2A60D342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369" y="2129032"/>
            <a:ext cx="4841631" cy="27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037AD0-523F-4AF2-876E-51D6E91B5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861443"/>
              </p:ext>
            </p:extLst>
          </p:nvPr>
        </p:nvGraphicFramePr>
        <p:xfrm>
          <a:off x="179745" y="2278725"/>
          <a:ext cx="1235034" cy="454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566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B9B556C-1B2C-4E2B-95FF-F5FDAA219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0119" y="706607"/>
            <a:ext cx="7157721" cy="636587"/>
          </a:xfrm>
        </p:spPr>
        <p:txBody>
          <a:bodyPr>
            <a:normAutofit fontScale="90000"/>
          </a:bodyPr>
          <a:lstStyle/>
          <a:p>
            <a:r>
              <a:rPr lang="nl-BE" dirty="0"/>
              <a:t>EHBE – WVI cases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A124C36A-FC08-4EAA-AC1E-6635582F4E42}"/>
              </a:ext>
            </a:extLst>
          </p:cNvPr>
          <p:cNvSpPr txBox="1">
            <a:spLocks/>
          </p:cNvSpPr>
          <p:nvPr/>
        </p:nvSpPr>
        <p:spPr>
          <a:xfrm>
            <a:off x="500378" y="2495773"/>
            <a:ext cx="11691621" cy="4665915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b="1" dirty="0"/>
              <a:t>Izegem</a:t>
            </a:r>
            <a:r>
              <a:rPr lang="nl-BE" sz="2400" dirty="0"/>
              <a:t>  Aan de slag met grote daken zonder PV op Izegem Noord en Zuid; PV door energiecoöperatie en delen met bedrijven</a:t>
            </a:r>
          </a:p>
          <a:p>
            <a:r>
              <a:rPr lang="nl-BE" sz="2400" b="1" dirty="0"/>
              <a:t>Knokke-Heist </a:t>
            </a:r>
            <a:r>
              <a:rPr lang="nl-BE" sz="2400" dirty="0"/>
              <a:t> Verduurzamen bedrijventerrein ‘t Walletje</a:t>
            </a:r>
            <a:r>
              <a:rPr lang="nl-BE" sz="2400" b="1" dirty="0"/>
              <a:t> </a:t>
            </a:r>
            <a:r>
              <a:rPr lang="nl-BE" sz="2400" dirty="0"/>
              <a:t>– energiecoach; energiedelen tussen bedrijven, ziekenhuis en horeca</a:t>
            </a:r>
          </a:p>
          <a:p>
            <a:r>
              <a:rPr lang="nl-BE" sz="2400" b="1" dirty="0"/>
              <a:t>Blankenberge  </a:t>
            </a:r>
          </a:p>
          <a:p>
            <a:pPr lvl="1"/>
            <a:r>
              <a:rPr lang="nl-BE" sz="2200" dirty="0"/>
              <a:t>Juridische uitwerking energiedelen tussen publieke gebouwen</a:t>
            </a:r>
          </a:p>
          <a:p>
            <a:pPr lvl="1"/>
            <a:r>
              <a:rPr lang="nl-BE" sz="2200" dirty="0"/>
              <a:t>Zonnepanelen op sociale woningen</a:t>
            </a:r>
          </a:p>
          <a:p>
            <a:pPr lvl="1"/>
            <a:r>
              <a:rPr lang="nl-BE" sz="2200" dirty="0"/>
              <a:t>Zonnepanelen op een stortplaats</a:t>
            </a:r>
          </a:p>
          <a:p>
            <a:r>
              <a:rPr lang="nl-BE" sz="2400" b="1" dirty="0"/>
              <a:t>In opstart</a:t>
            </a:r>
          </a:p>
          <a:p>
            <a:pPr lvl="1"/>
            <a:r>
              <a:rPr lang="nl-BE" sz="2200" dirty="0"/>
              <a:t>Brugge; Roeselare; Ieper; Wingene</a:t>
            </a:r>
          </a:p>
          <a:p>
            <a:pPr lvl="1"/>
            <a:endParaRPr lang="nl-BE" sz="2200" b="1" dirty="0"/>
          </a:p>
          <a:p>
            <a:endParaRPr lang="nl-BE" sz="2400" dirty="0"/>
          </a:p>
        </p:txBody>
      </p:sp>
      <p:pic>
        <p:nvPicPr>
          <p:cNvPr id="11" name="Picture 2" descr="Eerste Hulp Bij Energiegemeenschappen">
            <a:extLst>
              <a:ext uri="{FF2B5EF4-FFF2-40B4-BE49-F238E27FC236}">
                <a16:creationId xmlns:a16="http://schemas.microsoft.com/office/drawing/2014/main" id="{675198CE-8087-4243-B758-E26DEACE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5758" y="4908239"/>
            <a:ext cx="3466242" cy="19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379" y="717239"/>
            <a:ext cx="8080095" cy="636587"/>
          </a:xfrm>
        </p:spPr>
        <p:txBody>
          <a:bodyPr>
            <a:normAutofit fontScale="90000"/>
          </a:bodyPr>
          <a:lstStyle/>
          <a:p>
            <a:r>
              <a:rPr lang="nl-BE" dirty="0"/>
              <a:t>EHBE – andere cases in uitvoering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30060B0-A6A1-4314-9C68-32AF0AFCC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79" y="1762126"/>
            <a:ext cx="11057212" cy="4665915"/>
          </a:xfrm>
        </p:spPr>
        <p:txBody>
          <a:bodyPr/>
          <a:lstStyle/>
          <a:p>
            <a:r>
              <a:rPr lang="nl-BE" b="1" dirty="0"/>
              <a:t>IOK - Geel</a:t>
            </a:r>
            <a:r>
              <a:rPr lang="nl-BE" dirty="0"/>
              <a:t> - PV op </a:t>
            </a:r>
            <a:r>
              <a:rPr lang="nl-BE" dirty="0" err="1"/>
              <a:t>werkhal</a:t>
            </a:r>
            <a:r>
              <a:rPr lang="nl-BE" dirty="0"/>
              <a:t> gekoppeld aan slimme                         laadpalen en energiedelen(</a:t>
            </a:r>
            <a:r>
              <a:rPr lang="nl-BE" dirty="0" err="1"/>
              <a:t>ism</a:t>
            </a:r>
            <a:r>
              <a:rPr lang="nl-BE" dirty="0"/>
              <a:t> burgercoöperatie)</a:t>
            </a:r>
          </a:p>
          <a:p>
            <a:r>
              <a:rPr lang="nl-BE" b="1" dirty="0"/>
              <a:t>IOK - Turnhout</a:t>
            </a:r>
            <a:r>
              <a:rPr lang="nl-BE" dirty="0"/>
              <a:t> – laaddreven bij lintbebouwing met lokale stroom</a:t>
            </a:r>
            <a:r>
              <a:rPr lang="nl-BE" b="1" dirty="0"/>
              <a:t> </a:t>
            </a:r>
          </a:p>
          <a:p>
            <a:r>
              <a:rPr lang="nl-BE" b="1" dirty="0" err="1"/>
              <a:t>Stebo</a:t>
            </a:r>
            <a:r>
              <a:rPr lang="nl-BE" b="1" dirty="0"/>
              <a:t> – Bree</a:t>
            </a:r>
            <a:r>
              <a:rPr lang="nl-BE" dirty="0"/>
              <a:t> – nieuwbouw sportcomplex met zwembad en sociale woningen: energie opwekken, zelf verbruiken en delen met scholengroep en laadpalen</a:t>
            </a:r>
          </a:p>
          <a:p>
            <a:r>
              <a:rPr lang="nl-BE" b="1" dirty="0" err="1"/>
              <a:t>Haviland</a:t>
            </a:r>
            <a:r>
              <a:rPr lang="nl-BE" b="1" dirty="0"/>
              <a:t> - Vilvoorde</a:t>
            </a:r>
            <a:r>
              <a:rPr lang="nl-BE" dirty="0"/>
              <a:t> – energiedelen tussen 20 bedrijven via </a:t>
            </a:r>
            <a:r>
              <a:rPr lang="nl-BE" dirty="0" err="1"/>
              <a:t>Cargovil</a:t>
            </a:r>
            <a:endParaRPr lang="nl-BE" dirty="0"/>
          </a:p>
          <a:p>
            <a:r>
              <a:rPr lang="nl-BE" b="1" dirty="0"/>
              <a:t>IOK – Herentals</a:t>
            </a:r>
            <a:r>
              <a:rPr lang="nl-BE" dirty="0"/>
              <a:t> – energiecoöperatie investeert in zonnepanelen op sociale woningen en huurwoningen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C9A1554C-A9DF-4439-AC34-54DF61E65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2" descr="Eerste Hulp Bij Energiegemeenschappen">
            <a:extLst>
              <a:ext uri="{FF2B5EF4-FFF2-40B4-BE49-F238E27FC236}">
                <a16:creationId xmlns:a16="http://schemas.microsoft.com/office/drawing/2014/main" id="{41F0B864-804F-44D5-B008-DB111B070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5758" y="92550"/>
            <a:ext cx="3466242" cy="19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1E1A34"/>
      </a:dk1>
      <a:lt1>
        <a:srgbClr val="FFFFFF"/>
      </a:lt1>
      <a:dk2>
        <a:srgbClr val="6CC24A"/>
      </a:dk2>
      <a:lt2>
        <a:srgbClr val="FFFFFF"/>
      </a:lt2>
      <a:accent1>
        <a:srgbClr val="6CC24A"/>
      </a:accent1>
      <a:accent2>
        <a:srgbClr val="1E1A3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WV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19190</TotalTime>
  <Words>752</Words>
  <Application>Microsoft Office PowerPoint</Application>
  <PresentationFormat>Breedbeeld</PresentationFormat>
  <Paragraphs>136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9" baseType="lpstr">
      <vt:lpstr>Poppins ExtraBold</vt:lpstr>
      <vt:lpstr>Novecento wide Book</vt:lpstr>
      <vt:lpstr>Calibri</vt:lpstr>
      <vt:lpstr>Open Sans Semibold</vt:lpstr>
      <vt:lpstr>Times</vt:lpstr>
      <vt:lpstr>Verdana</vt:lpstr>
      <vt:lpstr>Poppins</vt:lpstr>
      <vt:lpstr>Wingdings</vt:lpstr>
      <vt:lpstr>Arial</vt:lpstr>
      <vt:lpstr>Kantoorthema</vt:lpstr>
      <vt:lpstr>EHBE Eerste Hulp Bij Energiegemeenschappen en Rol WVI </vt:lpstr>
      <vt:lpstr>Hernieuwbare energie – wetgeving</vt:lpstr>
      <vt:lpstr>Hernieuwbare energie – wetgeving</vt:lpstr>
      <vt:lpstr>Aanbod Hernieuwbare energie</vt:lpstr>
      <vt:lpstr>Aanbod Hernieuwbare energie – gratis</vt:lpstr>
      <vt:lpstr>Aanbod Hernieuwbare energie – tegen betaling</vt:lpstr>
      <vt:lpstr>Aanbod Hernieuwbare energie</vt:lpstr>
      <vt:lpstr>EHBE – WVI cases</vt:lpstr>
      <vt:lpstr>EHBE – andere cases in uitvoering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Jaarverslag 2021</dc:title>
  <dc:creator>Marianne Vancleemput</dc:creator>
  <cp:lastModifiedBy>Marianne Vancleemput</cp:lastModifiedBy>
  <cp:revision>388</cp:revision>
  <cp:lastPrinted>2023-06-27T07:35:51Z</cp:lastPrinted>
  <dcterms:created xsi:type="dcterms:W3CDTF">2022-05-12T17:46:09Z</dcterms:created>
  <dcterms:modified xsi:type="dcterms:W3CDTF">2024-09-23T09:03:02Z</dcterms:modified>
</cp:coreProperties>
</file>