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328" r:id="rId6"/>
    <p:sldId id="320" r:id="rId7"/>
    <p:sldId id="309" r:id="rId8"/>
    <p:sldId id="319" r:id="rId9"/>
    <p:sldId id="316" r:id="rId10"/>
    <p:sldId id="323" r:id="rId11"/>
    <p:sldId id="325" r:id="rId12"/>
    <p:sldId id="324" r:id="rId13"/>
    <p:sldId id="326" r:id="rId14"/>
    <p:sldId id="321" r:id="rId15"/>
    <p:sldId id="322" r:id="rId16"/>
    <p:sldId id="327"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48B"/>
    <a:srgbClr val="95C11F"/>
    <a:srgbClr val="8DC63F"/>
    <a:srgbClr val="ADCD65"/>
    <a:srgbClr val="02A984"/>
    <a:srgbClr val="4AB698"/>
    <a:srgbClr val="E31D44"/>
    <a:srgbClr val="EB5C62"/>
    <a:srgbClr val="DAD7D0"/>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EA4475-BFE4-420E-B0B0-959A181B7022}" v="14" dt="2024-09-25T13:52:31.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73"/>
    <p:restoredTop sz="65857" autoAdjust="0"/>
  </p:normalViewPr>
  <p:slideViewPr>
    <p:cSldViewPr snapToGrid="0" snapToObjects="1">
      <p:cViewPr varScale="1">
        <p:scale>
          <a:sx n="41" d="100"/>
          <a:sy n="41" d="100"/>
        </p:scale>
        <p:origin x="1776" y="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70" d="100"/>
          <a:sy n="170" d="100"/>
        </p:scale>
        <p:origin x="735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e Pertry" userId="5f04207d-2730-4cc4-869d-572367a88aa1" providerId="ADAL" clId="{ECEA4475-BFE4-420E-B0B0-959A181B7022}"/>
    <pc:docChg chg="undo custSel addSld delSld modSld sldOrd">
      <pc:chgData name="Ine Pertry" userId="5f04207d-2730-4cc4-869d-572367a88aa1" providerId="ADAL" clId="{ECEA4475-BFE4-420E-B0B0-959A181B7022}" dt="2024-09-25T13:55:19.510" v="3590" actId="948"/>
      <pc:docMkLst>
        <pc:docMk/>
      </pc:docMkLst>
      <pc:sldChg chg="addSp modSp mod">
        <pc:chgData name="Ine Pertry" userId="5f04207d-2730-4cc4-869d-572367a88aa1" providerId="ADAL" clId="{ECEA4475-BFE4-420E-B0B0-959A181B7022}" dt="2024-09-25T13:50:27.570" v="3391" actId="20577"/>
        <pc:sldMkLst>
          <pc:docMk/>
          <pc:sldMk cId="2378688025" sldId="256"/>
        </pc:sldMkLst>
        <pc:spChg chg="add">
          <ac:chgData name="Ine Pertry" userId="5f04207d-2730-4cc4-869d-572367a88aa1" providerId="ADAL" clId="{ECEA4475-BFE4-420E-B0B0-959A181B7022}" dt="2024-09-23T09:09:56.450" v="38"/>
          <ac:spMkLst>
            <pc:docMk/>
            <pc:sldMk cId="2378688025" sldId="256"/>
            <ac:spMk id="2" creationId="{5D6DD58E-2E7B-AE31-9CE8-2B0CB0A3C491}"/>
          </ac:spMkLst>
        </pc:spChg>
        <pc:spChg chg="add">
          <ac:chgData name="Ine Pertry" userId="5f04207d-2730-4cc4-869d-572367a88aa1" providerId="ADAL" clId="{ECEA4475-BFE4-420E-B0B0-959A181B7022}" dt="2024-09-23T09:09:56.450" v="38"/>
          <ac:spMkLst>
            <pc:docMk/>
            <pc:sldMk cId="2378688025" sldId="256"/>
            <ac:spMk id="4" creationId="{521FB3BD-3CB4-BE8D-DE59-6EA60449E9CA}"/>
          </ac:spMkLst>
        </pc:spChg>
        <pc:spChg chg="mod">
          <ac:chgData name="Ine Pertry" userId="5f04207d-2730-4cc4-869d-572367a88aa1" providerId="ADAL" clId="{ECEA4475-BFE4-420E-B0B0-959A181B7022}" dt="2024-09-25T13:50:27.570" v="3391" actId="20577"/>
          <ac:spMkLst>
            <pc:docMk/>
            <pc:sldMk cId="2378688025" sldId="256"/>
            <ac:spMk id="6" creationId="{B40D364B-01C8-1F9B-7863-1E6614E174E5}"/>
          </ac:spMkLst>
        </pc:spChg>
        <pc:spChg chg="mod">
          <ac:chgData name="Ine Pertry" userId="5f04207d-2730-4cc4-869d-572367a88aa1" providerId="ADAL" clId="{ECEA4475-BFE4-420E-B0B0-959A181B7022}" dt="2024-09-23T09:11:08.842" v="157" actId="1035"/>
          <ac:spMkLst>
            <pc:docMk/>
            <pc:sldMk cId="2378688025" sldId="256"/>
            <ac:spMk id="7" creationId="{7B6266E3-6269-77BB-C7AB-F095C5FB0E02}"/>
          </ac:spMkLst>
        </pc:spChg>
        <pc:spChg chg="mod">
          <ac:chgData name="Ine Pertry" userId="5f04207d-2730-4cc4-869d-572367a88aa1" providerId="ADAL" clId="{ECEA4475-BFE4-420E-B0B0-959A181B7022}" dt="2024-09-23T09:10:57.132" v="135" actId="113"/>
          <ac:spMkLst>
            <pc:docMk/>
            <pc:sldMk cId="2378688025" sldId="256"/>
            <ac:spMk id="8" creationId="{42CB5B61-813A-D760-8800-6F3EC8037F85}"/>
          </ac:spMkLst>
        </pc:spChg>
        <pc:picChg chg="add">
          <ac:chgData name="Ine Pertry" userId="5f04207d-2730-4cc4-869d-572367a88aa1" providerId="ADAL" clId="{ECEA4475-BFE4-420E-B0B0-959A181B7022}" dt="2024-09-23T09:09:56.450" v="38"/>
          <ac:picMkLst>
            <pc:docMk/>
            <pc:sldMk cId="2378688025" sldId="256"/>
            <ac:picMk id="1025" creationId="{2006E68C-D78F-3E27-A98A-8E8B8019A432}"/>
          </ac:picMkLst>
        </pc:picChg>
      </pc:sldChg>
      <pc:sldChg chg="addSp modSp mod">
        <pc:chgData name="Ine Pertry" userId="5f04207d-2730-4cc4-869d-572367a88aa1" providerId="ADAL" clId="{ECEA4475-BFE4-420E-B0B0-959A181B7022}" dt="2024-09-25T13:52:40.802" v="3453" actId="1036"/>
        <pc:sldMkLst>
          <pc:docMk/>
          <pc:sldMk cId="1251181761" sldId="297"/>
        </pc:sldMkLst>
        <pc:spChg chg="mod">
          <ac:chgData name="Ine Pertry" userId="5f04207d-2730-4cc4-869d-572367a88aa1" providerId="ADAL" clId="{ECEA4475-BFE4-420E-B0B0-959A181B7022}" dt="2024-09-25T13:52:40.802" v="3453" actId="1036"/>
          <ac:spMkLst>
            <pc:docMk/>
            <pc:sldMk cId="1251181761" sldId="297"/>
            <ac:spMk id="12" creationId="{2ED370D8-3A69-8A4A-9F45-5FC49EBF4045}"/>
          </ac:spMkLst>
        </pc:spChg>
        <pc:picChg chg="add mod">
          <ac:chgData name="Ine Pertry" userId="5f04207d-2730-4cc4-869d-572367a88aa1" providerId="ADAL" clId="{ECEA4475-BFE4-420E-B0B0-959A181B7022}" dt="2024-09-25T13:52:35.432" v="3435" actId="1076"/>
          <ac:picMkLst>
            <pc:docMk/>
            <pc:sldMk cId="1251181761" sldId="297"/>
            <ac:picMk id="4" creationId="{4BCB8A4C-1345-AF29-A8BA-9FAB2E8DCB79}"/>
          </ac:picMkLst>
        </pc:picChg>
      </pc:sldChg>
      <pc:sldChg chg="modSp mod">
        <pc:chgData name="Ine Pertry" userId="5f04207d-2730-4cc4-869d-572367a88aa1" providerId="ADAL" clId="{ECEA4475-BFE4-420E-B0B0-959A181B7022}" dt="2024-09-23T09:22:48.660" v="164" actId="1076"/>
        <pc:sldMkLst>
          <pc:docMk/>
          <pc:sldMk cId="407738561" sldId="309"/>
        </pc:sldMkLst>
        <pc:picChg chg="mod">
          <ac:chgData name="Ine Pertry" userId="5f04207d-2730-4cc4-869d-572367a88aa1" providerId="ADAL" clId="{ECEA4475-BFE4-420E-B0B0-959A181B7022}" dt="2024-09-23T09:22:48.660" v="164" actId="1076"/>
          <ac:picMkLst>
            <pc:docMk/>
            <pc:sldMk cId="407738561" sldId="309"/>
            <ac:picMk id="10" creationId="{0FF73FF1-B9A5-7807-0A24-4859BBD8209A}"/>
          </ac:picMkLst>
        </pc:picChg>
      </pc:sldChg>
      <pc:sldChg chg="del">
        <pc:chgData name="Ine Pertry" userId="5f04207d-2730-4cc4-869d-572367a88aa1" providerId="ADAL" clId="{ECEA4475-BFE4-420E-B0B0-959A181B7022}" dt="2024-09-23T09:11:33.712" v="158" actId="47"/>
        <pc:sldMkLst>
          <pc:docMk/>
          <pc:sldMk cId="1326948550" sldId="310"/>
        </pc:sldMkLst>
      </pc:sldChg>
      <pc:sldChg chg="del ord">
        <pc:chgData name="Ine Pertry" userId="5f04207d-2730-4cc4-869d-572367a88aa1" providerId="ADAL" clId="{ECEA4475-BFE4-420E-B0B0-959A181B7022}" dt="2024-09-23T11:14:00.277" v="686" actId="47"/>
        <pc:sldMkLst>
          <pc:docMk/>
          <pc:sldMk cId="2107979379" sldId="312"/>
        </pc:sldMkLst>
      </pc:sldChg>
      <pc:sldChg chg="del">
        <pc:chgData name="Ine Pertry" userId="5f04207d-2730-4cc4-869d-572367a88aa1" providerId="ADAL" clId="{ECEA4475-BFE4-420E-B0B0-959A181B7022}" dt="2024-09-23T09:11:47.325" v="161" actId="47"/>
        <pc:sldMkLst>
          <pc:docMk/>
          <pc:sldMk cId="3656036259" sldId="313"/>
        </pc:sldMkLst>
      </pc:sldChg>
      <pc:sldChg chg="del">
        <pc:chgData name="Ine Pertry" userId="5f04207d-2730-4cc4-869d-572367a88aa1" providerId="ADAL" clId="{ECEA4475-BFE4-420E-B0B0-959A181B7022}" dt="2024-09-23T09:12:23.614" v="163" actId="47"/>
        <pc:sldMkLst>
          <pc:docMk/>
          <pc:sldMk cId="1834154362" sldId="314"/>
        </pc:sldMkLst>
      </pc:sldChg>
      <pc:sldChg chg="del">
        <pc:chgData name="Ine Pertry" userId="5f04207d-2730-4cc4-869d-572367a88aa1" providerId="ADAL" clId="{ECEA4475-BFE4-420E-B0B0-959A181B7022}" dt="2024-09-23T09:12:09.884" v="162" actId="47"/>
        <pc:sldMkLst>
          <pc:docMk/>
          <pc:sldMk cId="289727945" sldId="315"/>
        </pc:sldMkLst>
      </pc:sldChg>
      <pc:sldChg chg="modSp mod">
        <pc:chgData name="Ine Pertry" userId="5f04207d-2730-4cc4-869d-572367a88aa1" providerId="ADAL" clId="{ECEA4475-BFE4-420E-B0B0-959A181B7022}" dt="2024-09-23T11:13:25.669" v="682" actId="27636"/>
        <pc:sldMkLst>
          <pc:docMk/>
          <pc:sldMk cId="2999101796" sldId="316"/>
        </pc:sldMkLst>
        <pc:spChg chg="mod">
          <ac:chgData name="Ine Pertry" userId="5f04207d-2730-4cc4-869d-572367a88aa1" providerId="ADAL" clId="{ECEA4475-BFE4-420E-B0B0-959A181B7022}" dt="2024-09-23T11:13:25.669" v="682" actId="27636"/>
          <ac:spMkLst>
            <pc:docMk/>
            <pc:sldMk cId="2999101796" sldId="316"/>
            <ac:spMk id="2" creationId="{94D71A1C-2DAE-BA80-5E4A-C3D3636B93F6}"/>
          </ac:spMkLst>
        </pc:spChg>
      </pc:sldChg>
      <pc:sldChg chg="del">
        <pc:chgData name="Ine Pertry" userId="5f04207d-2730-4cc4-869d-572367a88aa1" providerId="ADAL" clId="{ECEA4475-BFE4-420E-B0B0-959A181B7022}" dt="2024-09-23T09:11:38.426" v="159" actId="47"/>
        <pc:sldMkLst>
          <pc:docMk/>
          <pc:sldMk cId="2657080195" sldId="317"/>
        </pc:sldMkLst>
      </pc:sldChg>
      <pc:sldChg chg="del">
        <pc:chgData name="Ine Pertry" userId="5f04207d-2730-4cc4-869d-572367a88aa1" providerId="ADAL" clId="{ECEA4475-BFE4-420E-B0B0-959A181B7022}" dt="2024-09-23T09:11:45.921" v="160" actId="47"/>
        <pc:sldMkLst>
          <pc:docMk/>
          <pc:sldMk cId="2043247220" sldId="318"/>
        </pc:sldMkLst>
      </pc:sldChg>
      <pc:sldChg chg="modSp mod ord modNotesTx">
        <pc:chgData name="Ine Pertry" userId="5f04207d-2730-4cc4-869d-572367a88aa1" providerId="ADAL" clId="{ECEA4475-BFE4-420E-B0B0-959A181B7022}" dt="2024-09-23T11:13:58.310" v="685"/>
        <pc:sldMkLst>
          <pc:docMk/>
          <pc:sldMk cId="4048189360" sldId="319"/>
        </pc:sldMkLst>
        <pc:spChg chg="mod">
          <ac:chgData name="Ine Pertry" userId="5f04207d-2730-4cc4-869d-572367a88aa1" providerId="ADAL" clId="{ECEA4475-BFE4-420E-B0B0-959A181B7022}" dt="2024-09-23T11:13:15.627" v="678" actId="20577"/>
          <ac:spMkLst>
            <pc:docMk/>
            <pc:sldMk cId="4048189360" sldId="319"/>
            <ac:spMk id="3" creationId="{39FF1380-4246-4308-8F92-9B607E869550}"/>
          </ac:spMkLst>
        </pc:spChg>
      </pc:sldChg>
      <pc:sldChg chg="addSp delSp modSp new mod modClrScheme chgLayout modNotesTx">
        <pc:chgData name="Ine Pertry" userId="5f04207d-2730-4cc4-869d-572367a88aa1" providerId="ADAL" clId="{ECEA4475-BFE4-420E-B0B0-959A181B7022}" dt="2024-09-23T14:33:16.122" v="2381" actId="20577"/>
        <pc:sldMkLst>
          <pc:docMk/>
          <pc:sldMk cId="903737272" sldId="320"/>
        </pc:sldMkLst>
        <pc:spChg chg="del mod ord">
          <ac:chgData name="Ine Pertry" userId="5f04207d-2730-4cc4-869d-572367a88aa1" providerId="ADAL" clId="{ECEA4475-BFE4-420E-B0B0-959A181B7022}" dt="2024-09-23T09:23:19.697" v="166" actId="700"/>
          <ac:spMkLst>
            <pc:docMk/>
            <pc:sldMk cId="903737272" sldId="320"/>
            <ac:spMk id="2" creationId="{24F58353-2944-54BC-FF9B-B21C351F6D84}"/>
          </ac:spMkLst>
        </pc:spChg>
        <pc:spChg chg="del mod ord">
          <ac:chgData name="Ine Pertry" userId="5f04207d-2730-4cc4-869d-572367a88aa1" providerId="ADAL" clId="{ECEA4475-BFE4-420E-B0B0-959A181B7022}" dt="2024-09-23T09:23:19.697" v="166" actId="700"/>
          <ac:spMkLst>
            <pc:docMk/>
            <pc:sldMk cId="903737272" sldId="320"/>
            <ac:spMk id="3" creationId="{5E274262-2465-1F72-E6A9-D264575048B0}"/>
          </ac:spMkLst>
        </pc:spChg>
        <pc:spChg chg="add mod ord">
          <ac:chgData name="Ine Pertry" userId="5f04207d-2730-4cc4-869d-572367a88aa1" providerId="ADAL" clId="{ECEA4475-BFE4-420E-B0B0-959A181B7022}" dt="2024-09-23T09:23:31.587" v="200" actId="20577"/>
          <ac:spMkLst>
            <pc:docMk/>
            <pc:sldMk cId="903737272" sldId="320"/>
            <ac:spMk id="4" creationId="{18777490-F198-A9C2-C14B-9B276434A879}"/>
          </ac:spMkLst>
        </pc:spChg>
        <pc:spChg chg="add mod ord">
          <ac:chgData name="Ine Pertry" userId="5f04207d-2730-4cc4-869d-572367a88aa1" providerId="ADAL" clId="{ECEA4475-BFE4-420E-B0B0-959A181B7022}" dt="2024-09-23T14:32:42.753" v="2312" actId="20577"/>
          <ac:spMkLst>
            <pc:docMk/>
            <pc:sldMk cId="903737272" sldId="320"/>
            <ac:spMk id="5" creationId="{2B4F5118-CC90-190C-64D1-91019C8D900D}"/>
          </ac:spMkLst>
        </pc:spChg>
        <pc:spChg chg="add mod">
          <ac:chgData name="Ine Pertry" userId="5f04207d-2730-4cc4-869d-572367a88aa1" providerId="ADAL" clId="{ECEA4475-BFE4-420E-B0B0-959A181B7022}" dt="2024-09-23T11:12:15.505" v="619" actId="255"/>
          <ac:spMkLst>
            <pc:docMk/>
            <pc:sldMk cId="903737272" sldId="320"/>
            <ac:spMk id="9" creationId="{3682CCC5-2C15-CFC2-4D4E-CB4A580FE584}"/>
          </ac:spMkLst>
        </pc:spChg>
        <pc:picChg chg="add mod modCrop">
          <ac:chgData name="Ine Pertry" userId="5f04207d-2730-4cc4-869d-572367a88aa1" providerId="ADAL" clId="{ECEA4475-BFE4-420E-B0B0-959A181B7022}" dt="2024-09-23T11:11:47.543" v="615" actId="1076"/>
          <ac:picMkLst>
            <pc:docMk/>
            <pc:sldMk cId="903737272" sldId="320"/>
            <ac:picMk id="7" creationId="{D6861DFC-8E5D-D8C5-F1CF-CF2F2CC63154}"/>
          </ac:picMkLst>
        </pc:picChg>
      </pc:sldChg>
      <pc:sldChg chg="addSp delSp modSp new mod ord">
        <pc:chgData name="Ine Pertry" userId="5f04207d-2730-4cc4-869d-572367a88aa1" providerId="ADAL" clId="{ECEA4475-BFE4-420E-B0B0-959A181B7022}" dt="2024-09-24T13:48:55.083" v="2520" actId="20577"/>
        <pc:sldMkLst>
          <pc:docMk/>
          <pc:sldMk cId="2653011875" sldId="321"/>
        </pc:sldMkLst>
        <pc:spChg chg="mod">
          <ac:chgData name="Ine Pertry" userId="5f04207d-2730-4cc4-869d-572367a88aa1" providerId="ADAL" clId="{ECEA4475-BFE4-420E-B0B0-959A181B7022}" dt="2024-09-24T13:48:55.083" v="2520" actId="20577"/>
          <ac:spMkLst>
            <pc:docMk/>
            <pc:sldMk cId="2653011875" sldId="321"/>
            <ac:spMk id="2" creationId="{C0D4F710-6DD3-ACE7-0761-1CB341882D07}"/>
          </ac:spMkLst>
        </pc:spChg>
        <pc:spChg chg="mod">
          <ac:chgData name="Ine Pertry" userId="5f04207d-2730-4cc4-869d-572367a88aa1" providerId="ADAL" clId="{ECEA4475-BFE4-420E-B0B0-959A181B7022}" dt="2024-09-23T14:26:55.588" v="1856" actId="1035"/>
          <ac:spMkLst>
            <pc:docMk/>
            <pc:sldMk cId="2653011875" sldId="321"/>
            <ac:spMk id="3" creationId="{5979DB89-3F5A-19E6-77E8-D996505C6032}"/>
          </ac:spMkLst>
        </pc:spChg>
        <pc:picChg chg="add del mod modCrop">
          <ac:chgData name="Ine Pertry" userId="5f04207d-2730-4cc4-869d-572367a88aa1" providerId="ADAL" clId="{ECEA4475-BFE4-420E-B0B0-959A181B7022}" dt="2024-09-23T14:12:07.447" v="1810" actId="478"/>
          <ac:picMkLst>
            <pc:docMk/>
            <pc:sldMk cId="2653011875" sldId="321"/>
            <ac:picMk id="5" creationId="{9C6CE533-6493-3836-C21B-ABCFFEE74862}"/>
          </ac:picMkLst>
        </pc:picChg>
        <pc:picChg chg="add mod modCrop">
          <ac:chgData name="Ine Pertry" userId="5f04207d-2730-4cc4-869d-572367a88aa1" providerId="ADAL" clId="{ECEA4475-BFE4-420E-B0B0-959A181B7022}" dt="2024-09-23T14:27:09.528" v="1872" actId="1076"/>
          <ac:picMkLst>
            <pc:docMk/>
            <pc:sldMk cId="2653011875" sldId="321"/>
            <ac:picMk id="7" creationId="{9FC13C4B-73AA-7BE9-B23A-4D9B7408C676}"/>
          </ac:picMkLst>
        </pc:picChg>
        <pc:picChg chg="add mod">
          <ac:chgData name="Ine Pertry" userId="5f04207d-2730-4cc4-869d-572367a88aa1" providerId="ADAL" clId="{ECEA4475-BFE4-420E-B0B0-959A181B7022}" dt="2024-09-23T14:29:17.419" v="2019" actId="1076"/>
          <ac:picMkLst>
            <pc:docMk/>
            <pc:sldMk cId="2653011875" sldId="321"/>
            <ac:picMk id="8" creationId="{F4268D27-A5B9-C07B-3964-74F99F17D5A1}"/>
          </ac:picMkLst>
        </pc:picChg>
      </pc:sldChg>
      <pc:sldChg chg="addSp delSp modSp new del mod chgLayout">
        <pc:chgData name="Ine Pertry" userId="5f04207d-2730-4cc4-869d-572367a88aa1" providerId="ADAL" clId="{ECEA4475-BFE4-420E-B0B0-959A181B7022}" dt="2024-09-23T11:13:02.019" v="625" actId="47"/>
        <pc:sldMkLst>
          <pc:docMk/>
          <pc:sldMk cId="1688222409" sldId="322"/>
        </pc:sldMkLst>
        <pc:spChg chg="del">
          <ac:chgData name="Ine Pertry" userId="5f04207d-2730-4cc4-869d-572367a88aa1" providerId="ADAL" clId="{ECEA4475-BFE4-420E-B0B0-959A181B7022}" dt="2024-09-23T11:12:49.483" v="624" actId="700"/>
          <ac:spMkLst>
            <pc:docMk/>
            <pc:sldMk cId="1688222409" sldId="322"/>
            <ac:spMk id="2" creationId="{BF27442D-994A-016F-025E-88ED10BD7420}"/>
          </ac:spMkLst>
        </pc:spChg>
        <pc:spChg chg="del">
          <ac:chgData name="Ine Pertry" userId="5f04207d-2730-4cc4-869d-572367a88aa1" providerId="ADAL" clId="{ECEA4475-BFE4-420E-B0B0-959A181B7022}" dt="2024-09-23T11:12:49.483" v="624" actId="700"/>
          <ac:spMkLst>
            <pc:docMk/>
            <pc:sldMk cId="1688222409" sldId="322"/>
            <ac:spMk id="3" creationId="{796BB064-E2BD-C4F5-3C34-57458D583DD4}"/>
          </ac:spMkLst>
        </pc:spChg>
        <pc:spChg chg="add mod ord">
          <ac:chgData name="Ine Pertry" userId="5f04207d-2730-4cc4-869d-572367a88aa1" providerId="ADAL" clId="{ECEA4475-BFE4-420E-B0B0-959A181B7022}" dt="2024-09-23T11:12:49.483" v="624" actId="700"/>
          <ac:spMkLst>
            <pc:docMk/>
            <pc:sldMk cId="1688222409" sldId="322"/>
            <ac:spMk id="4" creationId="{8D5674DE-CCC1-5977-1C0F-E59790E94759}"/>
          </ac:spMkLst>
        </pc:spChg>
        <pc:spChg chg="add mod ord">
          <ac:chgData name="Ine Pertry" userId="5f04207d-2730-4cc4-869d-572367a88aa1" providerId="ADAL" clId="{ECEA4475-BFE4-420E-B0B0-959A181B7022}" dt="2024-09-23T11:12:49.483" v="624" actId="700"/>
          <ac:spMkLst>
            <pc:docMk/>
            <pc:sldMk cId="1688222409" sldId="322"/>
            <ac:spMk id="5" creationId="{CDD33FB7-61F0-E293-67FA-D8F7DFBF505C}"/>
          </ac:spMkLst>
        </pc:spChg>
      </pc:sldChg>
      <pc:sldChg chg="addSp modSp new mod modNotesTx">
        <pc:chgData name="Ine Pertry" userId="5f04207d-2730-4cc4-869d-572367a88aa1" providerId="ADAL" clId="{ECEA4475-BFE4-420E-B0B0-959A181B7022}" dt="2024-09-24T13:45:17.066" v="2470" actId="114"/>
        <pc:sldMkLst>
          <pc:docMk/>
          <pc:sldMk cId="4127680207" sldId="322"/>
        </pc:sldMkLst>
        <pc:spChg chg="mod">
          <ac:chgData name="Ine Pertry" userId="5f04207d-2730-4cc4-869d-572367a88aa1" providerId="ADAL" clId="{ECEA4475-BFE4-420E-B0B0-959A181B7022}" dt="2024-09-23T14:29:32.664" v="2033" actId="1035"/>
          <ac:spMkLst>
            <pc:docMk/>
            <pc:sldMk cId="4127680207" sldId="322"/>
            <ac:spMk id="3" creationId="{1B772715-C22F-E779-1D0B-7C70F01622F5}"/>
          </ac:spMkLst>
        </pc:spChg>
        <pc:spChg chg="add mod">
          <ac:chgData name="Ine Pertry" userId="5f04207d-2730-4cc4-869d-572367a88aa1" providerId="ADAL" clId="{ECEA4475-BFE4-420E-B0B0-959A181B7022}" dt="2024-09-24T13:45:17.066" v="2470" actId="114"/>
          <ac:spMkLst>
            <pc:docMk/>
            <pc:sldMk cId="4127680207" sldId="322"/>
            <ac:spMk id="4" creationId="{DF471050-14CA-CA52-5DB6-5C3401E97125}"/>
          </ac:spMkLst>
        </pc:spChg>
        <pc:picChg chg="add mod modCrop">
          <ac:chgData name="Ine Pertry" userId="5f04207d-2730-4cc4-869d-572367a88aa1" providerId="ADAL" clId="{ECEA4475-BFE4-420E-B0B0-959A181B7022}" dt="2024-09-23T14:29:38.193" v="2038" actId="1035"/>
          <ac:picMkLst>
            <pc:docMk/>
            <pc:sldMk cId="4127680207" sldId="322"/>
            <ac:picMk id="5" creationId="{707F2B4D-33A3-01B2-8A08-A7A60942B80E}"/>
          </ac:picMkLst>
        </pc:picChg>
      </pc:sldChg>
      <pc:sldChg chg="modSp new mod modNotesTx">
        <pc:chgData name="Ine Pertry" userId="5f04207d-2730-4cc4-869d-572367a88aa1" providerId="ADAL" clId="{ECEA4475-BFE4-420E-B0B0-959A181B7022}" dt="2024-09-25T13:55:03.932" v="3588" actId="27636"/>
        <pc:sldMkLst>
          <pc:docMk/>
          <pc:sldMk cId="1259693311" sldId="323"/>
        </pc:sldMkLst>
        <pc:spChg chg="mod">
          <ac:chgData name="Ine Pertry" userId="5f04207d-2730-4cc4-869d-572367a88aa1" providerId="ADAL" clId="{ECEA4475-BFE4-420E-B0B0-959A181B7022}" dt="2024-09-25T13:55:03.932" v="3588" actId="27636"/>
          <ac:spMkLst>
            <pc:docMk/>
            <pc:sldMk cId="1259693311" sldId="323"/>
            <ac:spMk id="2" creationId="{59337F0C-87A9-5729-AE92-AB63E28FC917}"/>
          </ac:spMkLst>
        </pc:spChg>
        <pc:spChg chg="mod">
          <ac:chgData name="Ine Pertry" userId="5f04207d-2730-4cc4-869d-572367a88aa1" providerId="ADAL" clId="{ECEA4475-BFE4-420E-B0B0-959A181B7022}" dt="2024-09-23T11:31:47.104" v="699" actId="20577"/>
          <ac:spMkLst>
            <pc:docMk/>
            <pc:sldMk cId="1259693311" sldId="323"/>
            <ac:spMk id="3" creationId="{91EBEBAC-85EB-9164-4375-9C244B02CE01}"/>
          </ac:spMkLst>
        </pc:spChg>
      </pc:sldChg>
      <pc:sldChg chg="modSp new mod ord">
        <pc:chgData name="Ine Pertry" userId="5f04207d-2730-4cc4-869d-572367a88aa1" providerId="ADAL" clId="{ECEA4475-BFE4-420E-B0B0-959A181B7022}" dt="2024-09-25T13:55:19.510" v="3590" actId="948"/>
        <pc:sldMkLst>
          <pc:docMk/>
          <pc:sldMk cId="156260481" sldId="324"/>
        </pc:sldMkLst>
        <pc:spChg chg="mod">
          <ac:chgData name="Ine Pertry" userId="5f04207d-2730-4cc4-869d-572367a88aa1" providerId="ADAL" clId="{ECEA4475-BFE4-420E-B0B0-959A181B7022}" dt="2024-09-25T13:55:19.510" v="3590" actId="948"/>
          <ac:spMkLst>
            <pc:docMk/>
            <pc:sldMk cId="156260481" sldId="324"/>
            <ac:spMk id="2" creationId="{E42FA456-4B09-C671-ACB8-8E54B5CCEC1C}"/>
          </ac:spMkLst>
        </pc:spChg>
        <pc:spChg chg="mod">
          <ac:chgData name="Ine Pertry" userId="5f04207d-2730-4cc4-869d-572367a88aa1" providerId="ADAL" clId="{ECEA4475-BFE4-420E-B0B0-959A181B7022}" dt="2024-09-24T13:43:25.382" v="2424" actId="20577"/>
          <ac:spMkLst>
            <pc:docMk/>
            <pc:sldMk cId="156260481" sldId="324"/>
            <ac:spMk id="3" creationId="{2C4DA785-4F31-ED88-8491-5AC332B3DB67}"/>
          </ac:spMkLst>
        </pc:spChg>
      </pc:sldChg>
      <pc:sldChg chg="addSp delSp modSp new mod modNotesTx">
        <pc:chgData name="Ine Pertry" userId="5f04207d-2730-4cc4-869d-572367a88aa1" providerId="ADAL" clId="{ECEA4475-BFE4-420E-B0B0-959A181B7022}" dt="2024-09-24T14:25:21.878" v="2971" actId="20577"/>
        <pc:sldMkLst>
          <pc:docMk/>
          <pc:sldMk cId="377972917" sldId="325"/>
        </pc:sldMkLst>
        <pc:spChg chg="del">
          <ac:chgData name="Ine Pertry" userId="5f04207d-2730-4cc4-869d-572367a88aa1" providerId="ADAL" clId="{ECEA4475-BFE4-420E-B0B0-959A181B7022}" dt="2024-09-23T13:49:05.852" v="983" actId="931"/>
          <ac:spMkLst>
            <pc:docMk/>
            <pc:sldMk cId="377972917" sldId="325"/>
            <ac:spMk id="2" creationId="{5ABD98BE-61AA-245E-A755-6CE7DD31AE99}"/>
          </ac:spMkLst>
        </pc:spChg>
        <pc:spChg chg="mod">
          <ac:chgData name="Ine Pertry" userId="5f04207d-2730-4cc4-869d-572367a88aa1" providerId="ADAL" clId="{ECEA4475-BFE4-420E-B0B0-959A181B7022}" dt="2024-09-23T13:56:39.644" v="1143" actId="1035"/>
          <ac:spMkLst>
            <pc:docMk/>
            <pc:sldMk cId="377972917" sldId="325"/>
            <ac:spMk id="3" creationId="{3C22CF16-0FB8-892F-0CAB-ACBD35BAD53F}"/>
          </ac:spMkLst>
        </pc:spChg>
        <pc:spChg chg="add del mod">
          <ac:chgData name="Ine Pertry" userId="5f04207d-2730-4cc4-869d-572367a88aa1" providerId="ADAL" clId="{ECEA4475-BFE4-420E-B0B0-959A181B7022}" dt="2024-09-23T13:56:52.404" v="1144" actId="21"/>
          <ac:spMkLst>
            <pc:docMk/>
            <pc:sldMk cId="377972917" sldId="325"/>
            <ac:spMk id="8" creationId="{2E29506B-A6AE-D3C6-C750-1213EFF6C47E}"/>
          </ac:spMkLst>
        </pc:spChg>
        <pc:spChg chg="add mod">
          <ac:chgData name="Ine Pertry" userId="5f04207d-2730-4cc4-869d-572367a88aa1" providerId="ADAL" clId="{ECEA4475-BFE4-420E-B0B0-959A181B7022}" dt="2024-09-23T13:56:59.962" v="1209" actId="1038"/>
          <ac:spMkLst>
            <pc:docMk/>
            <pc:sldMk cId="377972917" sldId="325"/>
            <ac:spMk id="9" creationId="{F357E8C4-8128-63A3-E1F3-4D17988554A0}"/>
          </ac:spMkLst>
        </pc:spChg>
        <pc:spChg chg="add del mod">
          <ac:chgData name="Ine Pertry" userId="5f04207d-2730-4cc4-869d-572367a88aa1" providerId="ADAL" clId="{ECEA4475-BFE4-420E-B0B0-959A181B7022}" dt="2024-09-23T13:56:22.090" v="1134" actId="478"/>
          <ac:spMkLst>
            <pc:docMk/>
            <pc:sldMk cId="377972917" sldId="325"/>
            <ac:spMk id="11" creationId="{31497269-A6B9-A142-FDE6-F3E89910A9E5}"/>
          </ac:spMkLst>
        </pc:spChg>
        <pc:picChg chg="add mod modCrop">
          <ac:chgData name="Ine Pertry" userId="5f04207d-2730-4cc4-869d-572367a88aa1" providerId="ADAL" clId="{ECEA4475-BFE4-420E-B0B0-959A181B7022}" dt="2024-09-23T13:56:59.962" v="1209" actId="1038"/>
          <ac:picMkLst>
            <pc:docMk/>
            <pc:sldMk cId="377972917" sldId="325"/>
            <ac:picMk id="5" creationId="{13BF01A7-5F1E-8A2B-D5D6-7394138F29DA}"/>
          </ac:picMkLst>
        </pc:picChg>
        <pc:picChg chg="add del mod modCrop">
          <ac:chgData name="Ine Pertry" userId="5f04207d-2730-4cc4-869d-572367a88aa1" providerId="ADAL" clId="{ECEA4475-BFE4-420E-B0B0-959A181B7022}" dt="2024-09-23T13:55:38.524" v="1124" actId="478"/>
          <ac:picMkLst>
            <pc:docMk/>
            <pc:sldMk cId="377972917" sldId="325"/>
            <ac:picMk id="7" creationId="{70D4AAE5-DE69-E11B-4AEE-E4A15B089AE6}"/>
          </ac:picMkLst>
        </pc:picChg>
        <pc:picChg chg="add del mod modCrop">
          <ac:chgData name="Ine Pertry" userId="5f04207d-2730-4cc4-869d-572367a88aa1" providerId="ADAL" clId="{ECEA4475-BFE4-420E-B0B0-959A181B7022}" dt="2024-09-23T13:56:52.404" v="1144" actId="21"/>
          <ac:picMkLst>
            <pc:docMk/>
            <pc:sldMk cId="377972917" sldId="325"/>
            <ac:picMk id="13" creationId="{4D3EF938-082B-D874-4659-76FFFDFA3924}"/>
          </ac:picMkLst>
        </pc:picChg>
        <pc:picChg chg="add mod">
          <ac:chgData name="Ine Pertry" userId="5f04207d-2730-4cc4-869d-572367a88aa1" providerId="ADAL" clId="{ECEA4475-BFE4-420E-B0B0-959A181B7022}" dt="2024-09-23T13:57:09.490" v="1212" actId="1076"/>
          <ac:picMkLst>
            <pc:docMk/>
            <pc:sldMk cId="377972917" sldId="325"/>
            <ac:picMk id="14" creationId="{3360EA77-317D-81BB-9D06-D91FEDBE02C1}"/>
          </ac:picMkLst>
        </pc:picChg>
      </pc:sldChg>
      <pc:sldChg chg="modSp new mod modNotesTx">
        <pc:chgData name="Ine Pertry" userId="5f04207d-2730-4cc4-869d-572367a88aa1" providerId="ADAL" clId="{ECEA4475-BFE4-420E-B0B0-959A181B7022}" dt="2024-09-24T14:31:21.044" v="3191" actId="20577"/>
        <pc:sldMkLst>
          <pc:docMk/>
          <pc:sldMk cId="2684420712" sldId="326"/>
        </pc:sldMkLst>
        <pc:spChg chg="mod">
          <ac:chgData name="Ine Pertry" userId="5f04207d-2730-4cc4-869d-572367a88aa1" providerId="ADAL" clId="{ECEA4475-BFE4-420E-B0B0-959A181B7022}" dt="2024-09-24T14:31:21.044" v="3191" actId="20577"/>
          <ac:spMkLst>
            <pc:docMk/>
            <pc:sldMk cId="2684420712" sldId="326"/>
            <ac:spMk id="2" creationId="{D1F7BFFB-7CA1-D37F-5C83-22ED4817A6D3}"/>
          </ac:spMkLst>
        </pc:spChg>
        <pc:spChg chg="mod">
          <ac:chgData name="Ine Pertry" userId="5f04207d-2730-4cc4-869d-572367a88aa1" providerId="ADAL" clId="{ECEA4475-BFE4-420E-B0B0-959A181B7022}" dt="2024-09-23T11:46:51.906" v="770" actId="20577"/>
          <ac:spMkLst>
            <pc:docMk/>
            <pc:sldMk cId="2684420712" sldId="326"/>
            <ac:spMk id="3" creationId="{278E77BC-C2F8-8DF7-5B83-3C4023E5DFA0}"/>
          </ac:spMkLst>
        </pc:spChg>
      </pc:sldChg>
      <pc:sldChg chg="addSp delSp modSp del mod ord">
        <pc:chgData name="Ine Pertry" userId="5f04207d-2730-4cc4-869d-572367a88aa1" providerId="ADAL" clId="{ECEA4475-BFE4-420E-B0B0-959A181B7022}" dt="2024-09-24T13:43:01.366" v="2410" actId="47"/>
        <pc:sldMkLst>
          <pc:docMk/>
          <pc:sldMk cId="3159669538" sldId="327"/>
        </pc:sldMkLst>
        <pc:spChg chg="mod">
          <ac:chgData name="Ine Pertry" userId="5f04207d-2730-4cc4-869d-572367a88aa1" providerId="ADAL" clId="{ECEA4475-BFE4-420E-B0B0-959A181B7022}" dt="2024-09-23T13:51:36.997" v="1054" actId="20577"/>
          <ac:spMkLst>
            <pc:docMk/>
            <pc:sldMk cId="3159669538" sldId="327"/>
            <ac:spMk id="3" creationId="{3C22CF16-0FB8-892F-0CAB-ACBD35BAD53F}"/>
          </ac:spMkLst>
        </pc:spChg>
        <pc:spChg chg="add mod">
          <ac:chgData name="Ine Pertry" userId="5f04207d-2730-4cc4-869d-572367a88aa1" providerId="ADAL" clId="{ECEA4475-BFE4-420E-B0B0-959A181B7022}" dt="2024-09-23T13:51:38.961" v="1055" actId="478"/>
          <ac:spMkLst>
            <pc:docMk/>
            <pc:sldMk cId="3159669538" sldId="327"/>
            <ac:spMk id="4" creationId="{21195EFD-06AB-C6F0-E672-9C655CB05E19}"/>
          </ac:spMkLst>
        </pc:spChg>
        <pc:picChg chg="del">
          <ac:chgData name="Ine Pertry" userId="5f04207d-2730-4cc4-869d-572367a88aa1" providerId="ADAL" clId="{ECEA4475-BFE4-420E-B0B0-959A181B7022}" dt="2024-09-23T13:51:40.622" v="1056" actId="478"/>
          <ac:picMkLst>
            <pc:docMk/>
            <pc:sldMk cId="3159669538" sldId="327"/>
            <ac:picMk id="5" creationId="{13BF01A7-5F1E-8A2B-D5D6-7394138F29DA}"/>
          </ac:picMkLst>
        </pc:picChg>
        <pc:picChg chg="del">
          <ac:chgData name="Ine Pertry" userId="5f04207d-2730-4cc4-869d-572367a88aa1" providerId="ADAL" clId="{ECEA4475-BFE4-420E-B0B0-959A181B7022}" dt="2024-09-23T13:51:38.961" v="1055" actId="478"/>
          <ac:picMkLst>
            <pc:docMk/>
            <pc:sldMk cId="3159669538" sldId="327"/>
            <ac:picMk id="7" creationId="{70D4AAE5-DE69-E11B-4AEE-E4A15B089AE6}"/>
          </ac:picMkLst>
        </pc:picChg>
      </pc:sldChg>
      <pc:sldChg chg="addSp modSp new mod">
        <pc:chgData name="Ine Pertry" userId="5f04207d-2730-4cc4-869d-572367a88aa1" providerId="ADAL" clId="{ECEA4475-BFE4-420E-B0B0-959A181B7022}" dt="2024-09-24T13:45:28.066" v="2472" actId="1076"/>
        <pc:sldMkLst>
          <pc:docMk/>
          <pc:sldMk cId="3947155894" sldId="327"/>
        </pc:sldMkLst>
        <pc:spChg chg="mod">
          <ac:chgData name="Ine Pertry" userId="5f04207d-2730-4cc4-869d-572367a88aa1" providerId="ADAL" clId="{ECEA4475-BFE4-420E-B0B0-959A181B7022}" dt="2024-09-24T13:44:44.899" v="2451" actId="20577"/>
          <ac:spMkLst>
            <pc:docMk/>
            <pc:sldMk cId="3947155894" sldId="327"/>
            <ac:spMk id="3" creationId="{0CF6EC0A-02A1-25B1-7B2C-D46295E5188D}"/>
          </ac:spMkLst>
        </pc:spChg>
        <pc:picChg chg="add mod modCrop">
          <ac:chgData name="Ine Pertry" userId="5f04207d-2730-4cc4-869d-572367a88aa1" providerId="ADAL" clId="{ECEA4475-BFE4-420E-B0B0-959A181B7022}" dt="2024-09-24T13:44:39.123" v="2433" actId="1076"/>
          <ac:picMkLst>
            <pc:docMk/>
            <pc:sldMk cId="3947155894" sldId="327"/>
            <ac:picMk id="5" creationId="{5B1CDFCD-8A37-6F06-085C-CEDDBC75A341}"/>
          </ac:picMkLst>
        </pc:picChg>
        <pc:picChg chg="add mod">
          <ac:chgData name="Ine Pertry" userId="5f04207d-2730-4cc4-869d-572367a88aa1" providerId="ADAL" clId="{ECEA4475-BFE4-420E-B0B0-959A181B7022}" dt="2024-09-24T13:45:28.066" v="2472" actId="1076"/>
          <ac:picMkLst>
            <pc:docMk/>
            <pc:sldMk cId="3947155894" sldId="327"/>
            <ac:picMk id="6" creationId="{15F1B310-53C9-D293-B637-1F4CDE17C5D6}"/>
          </ac:picMkLst>
        </pc:picChg>
      </pc:sldChg>
      <pc:sldChg chg="addSp modSp new mod">
        <pc:chgData name="Ine Pertry" userId="5f04207d-2730-4cc4-869d-572367a88aa1" providerId="ADAL" clId="{ECEA4475-BFE4-420E-B0B0-959A181B7022}" dt="2024-09-25T13:51:24.619" v="3433" actId="1035"/>
        <pc:sldMkLst>
          <pc:docMk/>
          <pc:sldMk cId="1402318946" sldId="328"/>
        </pc:sldMkLst>
        <pc:picChg chg="add mod modCrop">
          <ac:chgData name="Ine Pertry" userId="5f04207d-2730-4cc4-869d-572367a88aa1" providerId="ADAL" clId="{ECEA4475-BFE4-420E-B0B0-959A181B7022}" dt="2024-09-25T13:51:24.619" v="3433" actId="1035"/>
          <ac:picMkLst>
            <pc:docMk/>
            <pc:sldMk cId="1402318946" sldId="328"/>
            <ac:picMk id="5" creationId="{4FF65661-7D49-D90C-98A9-8A71CEE6618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34C5E-F7D7-2046-B4D3-FEAAD11E33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943C7-AFFB-0A44-B14A-71AD8E924E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BFFEE-02C1-D34F-B368-531E7AF6C298}" type="datetimeFigureOut">
              <a:rPr lang="en-US" smtClean="0"/>
              <a:t>9/25/2024</a:t>
            </a:fld>
            <a:endParaRPr lang="en-US"/>
          </a:p>
        </p:txBody>
      </p:sp>
      <p:sp>
        <p:nvSpPr>
          <p:cNvPr id="4" name="Footer Placeholder 3">
            <a:extLst>
              <a:ext uri="{FF2B5EF4-FFF2-40B4-BE49-F238E27FC236}">
                <a16:creationId xmlns:a16="http://schemas.microsoft.com/office/drawing/2014/main" id="{CDA366BF-BC85-4647-9A27-F5DBBF483D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7A96A0-2516-2641-8F36-69962D37D7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05213F-2B90-9B46-AA6B-5C3A9C1784DF}" type="slidenum">
              <a:rPr lang="en-US" smtClean="0"/>
              <a:t>‹nr.›</a:t>
            </a:fld>
            <a:endParaRPr lang="en-US"/>
          </a:p>
        </p:txBody>
      </p:sp>
    </p:spTree>
    <p:extLst>
      <p:ext uri="{BB962C8B-B14F-4D97-AF65-F5344CB8AC3E}">
        <p14:creationId xmlns:p14="http://schemas.microsoft.com/office/powerpoint/2010/main" val="4291521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8AFC2-B9AD-9D45-A312-C31134993081}" type="datetimeFigureOut">
              <a:rPr lang="en-LU" smtClean="0"/>
              <a:t>09/25/2024</a:t>
            </a:fld>
            <a:endParaRPr lang="en-L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78849-6A58-5242-AAB8-69E086EC2380}" type="slidenum">
              <a:rPr lang="en-LU" smtClean="0"/>
              <a:t>‹nr.›</a:t>
            </a:fld>
            <a:endParaRPr lang="en-LU"/>
          </a:p>
        </p:txBody>
      </p:sp>
    </p:spTree>
    <p:extLst>
      <p:ext uri="{BB962C8B-B14F-4D97-AF65-F5344CB8AC3E}">
        <p14:creationId xmlns:p14="http://schemas.microsoft.com/office/powerpoint/2010/main" val="25182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reg.be/nl/energiedelen-en-persoon-aan-persoonverkoo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vreg.be/nl/flexibiliteit"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laanderen.be/economie-en-ondernemen/boekhouding-en-fiscaliteit/belasting-op-voordeel-van-alle-aar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E78849-6A58-5242-AAB8-69E086EC2380}" type="slidenum">
              <a:rPr lang="en-LU" smtClean="0"/>
              <a:t>1</a:t>
            </a:fld>
            <a:endParaRPr lang="en-LU"/>
          </a:p>
        </p:txBody>
      </p:sp>
    </p:spTree>
    <p:extLst>
      <p:ext uri="{BB962C8B-B14F-4D97-AF65-F5344CB8AC3E}">
        <p14:creationId xmlns:p14="http://schemas.microsoft.com/office/powerpoint/2010/main" val="239939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perimeter for CACER to which the incentives apply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extends up to the entire primary cabin (CP)</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means a wider area compared to the pilot phase which included only the secondary cabin. In mountainous or less dense areas inhabited, a single CP can also cover several municipalities, up to 10-15.</a:t>
            </a:r>
            <a:endParaRPr lang="nl-B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10</a:t>
            </a:fld>
            <a:endParaRPr lang="en-LU"/>
          </a:p>
        </p:txBody>
      </p:sp>
    </p:spTree>
    <p:extLst>
      <p:ext uri="{BB962C8B-B14F-4D97-AF65-F5344CB8AC3E}">
        <p14:creationId xmlns:p14="http://schemas.microsoft.com/office/powerpoint/2010/main" val="141513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11</a:t>
            </a:fld>
            <a:endParaRPr lang="en-LU"/>
          </a:p>
        </p:txBody>
      </p:sp>
    </p:spTree>
    <p:extLst>
      <p:ext uri="{BB962C8B-B14F-4D97-AF65-F5344CB8AC3E}">
        <p14:creationId xmlns:p14="http://schemas.microsoft.com/office/powerpoint/2010/main" val="31314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Stimulansen voor gedeelde energie komen bovenop de inkomsten voor het leveren van energie aan het net (momenteel ongeveer 100 €/MWh in Noord-Italië) en zijn van tweeërlei aard:</a:t>
            </a:r>
          </a:p>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1. een vaste valorisatie van gedeelde energie, vastgesteld door de energieautoriteit ARERA op basis van de vermeden netkosten dankzij lokaal delen. </a:t>
            </a:r>
          </a:p>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2. een stimulans voor gedeelde energie, vastgesteld door het nationale ministerie MASE en die bovenop punt 1 komt.</a:t>
            </a:r>
          </a:p>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Terwijl de valorisatie in punt 1 is vastgesteld op 8 euro/MWh, heeft de stimulans (</a:t>
            </a:r>
            <a:r>
              <a:rPr lang="nl-BE" sz="1800" kern="100" dirty="0" err="1">
                <a:effectLst/>
                <a:latin typeface="Montserrat" pitchFamily="2" charset="0"/>
                <a:ea typeface="Times New Roman" panose="02020603050405020304" pitchFamily="18" charset="0"/>
                <a:cs typeface="Times New Roman" panose="02020603050405020304" pitchFamily="18" charset="0"/>
              </a:rPr>
              <a:t>premiestimulatietarief</a:t>
            </a:r>
            <a:r>
              <a:rPr lang="nl-BE" sz="1800" kern="100" dirty="0">
                <a:effectLst/>
                <a:latin typeface="Montserrat" pitchFamily="2" charset="0"/>
                <a:ea typeface="Times New Roman" panose="02020603050405020304" pitchFamily="18" charset="0"/>
                <a:cs typeface="Times New Roman" panose="02020603050405020304" pitchFamily="18" charset="0"/>
              </a:rPr>
              <a:t> of TIP) een bovengrens en een ondergrens (60 tot 120 euro/MWh), en binnen dit bereik heeft het een omgekeerde evenredigheid met de zonale marktprijs. Bovendien is de stimulans iets hoger voor kleine centrales. Ten slotte is er een kleine extra premie als de HEB-installatie in het centrum (+4€/MWh) of in het noorden (+10€/MWh) van het land ligt. De doelstellingen van een dergelijke voorgestelde stimulans zijn</a:t>
            </a:r>
          </a:p>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 mogelijk een verlaging van de </a:t>
            </a:r>
            <a:r>
              <a:rPr lang="nl-BE" sz="1800" kern="100" dirty="0" err="1">
                <a:effectLst/>
                <a:latin typeface="Montserrat" pitchFamily="2" charset="0"/>
                <a:ea typeface="Times New Roman" panose="02020603050405020304" pitchFamily="18" charset="0"/>
                <a:cs typeface="Times New Roman" panose="02020603050405020304" pitchFamily="18" charset="0"/>
              </a:rPr>
              <a:t>terugleverinkomsten</a:t>
            </a:r>
            <a:r>
              <a:rPr lang="nl-BE" sz="1800" kern="100" dirty="0">
                <a:effectLst/>
                <a:latin typeface="Montserrat" pitchFamily="2" charset="0"/>
                <a:ea typeface="Times New Roman" panose="02020603050405020304" pitchFamily="18" charset="0"/>
                <a:cs typeface="Times New Roman" panose="02020603050405020304" pitchFamily="18" charset="0"/>
              </a:rPr>
              <a:t> als gevolg van een lagere zonale prijs te compenseren door een hogere stimulans</a:t>
            </a:r>
          </a:p>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 de hogere kapitaalkosten (</a:t>
            </a:r>
            <a:r>
              <a:rPr lang="nl-BE" sz="1800" kern="100" dirty="0" err="1">
                <a:effectLst/>
                <a:latin typeface="Montserrat" pitchFamily="2" charset="0"/>
                <a:ea typeface="Times New Roman" panose="02020603050405020304" pitchFamily="18" charset="0"/>
                <a:cs typeface="Times New Roman" panose="02020603050405020304" pitchFamily="18" charset="0"/>
              </a:rPr>
              <a:t>capex</a:t>
            </a:r>
            <a:r>
              <a:rPr lang="nl-BE" sz="1800" kern="100" dirty="0">
                <a:effectLst/>
                <a:latin typeface="Montserrat" pitchFamily="2" charset="0"/>
                <a:ea typeface="Times New Roman" panose="02020603050405020304" pitchFamily="18" charset="0"/>
                <a:cs typeface="Times New Roman" panose="02020603050405020304" pitchFamily="18" charset="0"/>
              </a:rPr>
              <a:t>) van een kleinere installatie compenseren met een grotere stimulans;</a:t>
            </a:r>
          </a:p>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 het compenseren van de lagere energieproductie voor dezelfde grootte (d.w.z. lagere equivalente uren) van een centrale in het centrum of noorden waar het zonnepotentieel lager is.</a:t>
            </a:r>
          </a:p>
          <a:p>
            <a:pPr>
              <a:spcBef>
                <a:spcPts val="600"/>
              </a:spcBef>
              <a:spcAft>
                <a:spcPts val="600"/>
              </a:spcAft>
            </a:pPr>
            <a:r>
              <a:rPr lang="nl-BE" sz="1800" kern="100" dirty="0">
                <a:effectLst/>
                <a:latin typeface="Montserrat" pitchFamily="2" charset="0"/>
                <a:ea typeface="Times New Roman" panose="02020603050405020304" pitchFamily="18" charset="0"/>
                <a:cs typeface="Times New Roman" panose="02020603050405020304" pitchFamily="18" charset="0"/>
              </a:rPr>
              <a:t> </a:t>
            </a:r>
          </a:p>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12</a:t>
            </a:fld>
            <a:endParaRPr lang="en-LU"/>
          </a:p>
        </p:txBody>
      </p:sp>
    </p:spTree>
    <p:extLst>
      <p:ext uri="{BB962C8B-B14F-4D97-AF65-F5344CB8AC3E}">
        <p14:creationId xmlns:p14="http://schemas.microsoft.com/office/powerpoint/2010/main" val="223909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13</a:t>
            </a:fld>
            <a:endParaRPr lang="en-LU"/>
          </a:p>
        </p:txBody>
      </p:sp>
    </p:spTree>
    <p:extLst>
      <p:ext uri="{BB962C8B-B14F-4D97-AF65-F5344CB8AC3E}">
        <p14:creationId xmlns:p14="http://schemas.microsoft.com/office/powerpoint/2010/main" val="363776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14</a:t>
            </a:fld>
            <a:endParaRPr lang="en-LU"/>
          </a:p>
        </p:txBody>
      </p:sp>
    </p:spTree>
    <p:extLst>
      <p:ext uri="{BB962C8B-B14F-4D97-AF65-F5344CB8AC3E}">
        <p14:creationId xmlns:p14="http://schemas.microsoft.com/office/powerpoint/2010/main" val="380386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2</a:t>
            </a:fld>
            <a:endParaRPr lang="en-LU"/>
          </a:p>
        </p:txBody>
      </p:sp>
    </p:spTree>
    <p:extLst>
      <p:ext uri="{BB962C8B-B14F-4D97-AF65-F5344CB8AC3E}">
        <p14:creationId xmlns:p14="http://schemas.microsoft.com/office/powerpoint/2010/main" val="2009734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CEP om de </a:t>
            </a:r>
            <a:r>
              <a:rPr lang="nl-BE" dirty="0" err="1"/>
              <a:t>energietransitie</a:t>
            </a:r>
            <a:r>
              <a:rPr lang="nl-BE" dirty="0"/>
              <a:t> te bewerkstelligen</a:t>
            </a:r>
          </a:p>
          <a:p>
            <a:r>
              <a:rPr lang="nl-BE" dirty="0"/>
              <a:t>Twee </a:t>
            </a:r>
            <a:r>
              <a:rPr lang="nl-BE" dirty="0" err="1"/>
              <a:t>directives</a:t>
            </a:r>
            <a:r>
              <a:rPr lang="nl-BE" dirty="0"/>
              <a:t> die rol voor burgers en gemeenschappen mogelijk moeten maken</a:t>
            </a:r>
          </a:p>
          <a:p>
            <a:r>
              <a:rPr lang="nl-BE" dirty="0" err="1"/>
              <a:t>Revised</a:t>
            </a:r>
            <a:r>
              <a:rPr lang="nl-BE" dirty="0"/>
              <a:t> </a:t>
            </a:r>
            <a:r>
              <a:rPr lang="nl-BE" dirty="0" err="1"/>
              <a:t>renewable</a:t>
            </a:r>
            <a:r>
              <a:rPr lang="nl-BE" dirty="0"/>
              <a:t> energy </a:t>
            </a:r>
            <a:r>
              <a:rPr lang="nl-BE" dirty="0" err="1"/>
              <a:t>directive</a:t>
            </a:r>
            <a:r>
              <a:rPr lang="nl-BE" dirty="0"/>
              <a:t> (REDII) en Directive on common </a:t>
            </a:r>
            <a:r>
              <a:rPr lang="nl-BE" dirty="0" err="1"/>
              <a:t>rules</a:t>
            </a:r>
            <a:r>
              <a:rPr lang="nl-BE" dirty="0"/>
              <a:t> </a:t>
            </a:r>
            <a:r>
              <a:rPr lang="nl-BE" dirty="0" err="1"/>
              <a:t>for</a:t>
            </a:r>
            <a:r>
              <a:rPr lang="nl-BE" dirty="0"/>
              <a:t> </a:t>
            </a:r>
            <a:r>
              <a:rPr lang="nl-BE" dirty="0" err="1"/>
              <a:t>the</a:t>
            </a:r>
            <a:r>
              <a:rPr lang="nl-BE" dirty="0"/>
              <a:t> </a:t>
            </a:r>
            <a:r>
              <a:rPr lang="nl-BE" dirty="0" err="1"/>
              <a:t>internal</a:t>
            </a:r>
            <a:r>
              <a:rPr lang="nl-BE" dirty="0"/>
              <a:t> market of </a:t>
            </a:r>
            <a:r>
              <a:rPr lang="nl-BE" dirty="0" err="1"/>
              <a:t>electricity</a:t>
            </a:r>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3</a:t>
            </a:fld>
            <a:endParaRPr lang="en-LU"/>
          </a:p>
        </p:txBody>
      </p:sp>
    </p:spTree>
    <p:extLst>
      <p:ext uri="{BB962C8B-B14F-4D97-AF65-F5344CB8AC3E}">
        <p14:creationId xmlns:p14="http://schemas.microsoft.com/office/powerpoint/2010/main" val="15939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b="0" dirty="0"/>
              <a:t>In het partnerschap zijn zeven partners uit vijf verschillende landen betrokken.   </a:t>
            </a:r>
          </a:p>
          <a:p>
            <a:pPr>
              <a:spcAft>
                <a:spcPts val="600"/>
              </a:spcAft>
            </a:pPr>
            <a:endParaRPr lang="nl-BE" b="0" dirty="0"/>
          </a:p>
          <a:p>
            <a:pPr>
              <a:spcAft>
                <a:spcPts val="600"/>
              </a:spcAft>
            </a:pPr>
            <a:r>
              <a:rPr lang="nl-BE" b="0" dirty="0">
                <a:solidFill>
                  <a:srgbClr val="95C11F"/>
                </a:solidFill>
              </a:rPr>
              <a:t>Italië:</a:t>
            </a:r>
            <a:r>
              <a:rPr lang="nl-BE" b="0" dirty="0"/>
              <a:t> regionale overheid SIPRO (Ferrara Development Agency) (lead partner); Regio Emilia-Romana (Italië) </a:t>
            </a:r>
          </a:p>
          <a:p>
            <a:pPr>
              <a:spcAft>
                <a:spcPts val="600"/>
              </a:spcAft>
            </a:pPr>
            <a:r>
              <a:rPr lang="nl-BE" b="0" dirty="0">
                <a:solidFill>
                  <a:srgbClr val="95C11F"/>
                </a:solidFill>
              </a:rPr>
              <a:t>België:</a:t>
            </a:r>
            <a:r>
              <a:rPr lang="nl-BE" b="0" dirty="0"/>
              <a:t> Stad Roeselare </a:t>
            </a:r>
          </a:p>
          <a:p>
            <a:pPr>
              <a:spcAft>
                <a:spcPts val="600"/>
              </a:spcAft>
            </a:pPr>
            <a:r>
              <a:rPr lang="nl-BE" b="0" dirty="0">
                <a:solidFill>
                  <a:srgbClr val="95C11F"/>
                </a:solidFill>
              </a:rPr>
              <a:t>Duitsland:</a:t>
            </a:r>
            <a:r>
              <a:rPr lang="nl-BE" b="0" dirty="0"/>
              <a:t> Gemeente </a:t>
            </a:r>
            <a:r>
              <a:rPr lang="nl-BE" b="0" dirty="0" err="1"/>
              <a:t>Pfaffenhofen</a:t>
            </a:r>
            <a:r>
              <a:rPr lang="nl-BE" b="0" dirty="0"/>
              <a:t> en Burger-energie-</a:t>
            </a:r>
            <a:r>
              <a:rPr lang="nl-BE" b="0" dirty="0" err="1"/>
              <a:t>cooperatieven</a:t>
            </a:r>
            <a:r>
              <a:rPr lang="nl-BE" b="0" dirty="0"/>
              <a:t> LLM uit </a:t>
            </a:r>
            <a:r>
              <a:rPr lang="nl-BE" b="0" dirty="0" err="1"/>
              <a:t>Pfaffenhofen</a:t>
            </a:r>
            <a:r>
              <a:rPr lang="nl-BE" b="0" dirty="0"/>
              <a:t> </a:t>
            </a:r>
          </a:p>
          <a:p>
            <a:pPr>
              <a:spcAft>
                <a:spcPts val="600"/>
              </a:spcAft>
            </a:pPr>
            <a:r>
              <a:rPr lang="nl-BE" b="0" dirty="0">
                <a:solidFill>
                  <a:srgbClr val="95C11F"/>
                </a:solidFill>
              </a:rPr>
              <a:t>Polen:</a:t>
            </a:r>
            <a:r>
              <a:rPr lang="nl-BE" b="0" dirty="0"/>
              <a:t> Regio </a:t>
            </a:r>
            <a:r>
              <a:rPr lang="nl-BE" b="0" dirty="0" err="1"/>
              <a:t>Silesia</a:t>
            </a:r>
            <a:r>
              <a:rPr lang="nl-BE" b="0" dirty="0"/>
              <a:t> </a:t>
            </a:r>
          </a:p>
          <a:p>
            <a:pPr>
              <a:spcAft>
                <a:spcPts val="600"/>
              </a:spcAft>
            </a:pPr>
            <a:r>
              <a:rPr lang="nl-BE" b="0" dirty="0">
                <a:solidFill>
                  <a:srgbClr val="95C11F"/>
                </a:solidFill>
              </a:rPr>
              <a:t>Kroatië:</a:t>
            </a:r>
            <a:r>
              <a:rPr lang="nl-BE" b="0" dirty="0"/>
              <a:t> Gemeente Grad Prelog </a:t>
            </a:r>
          </a:p>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4</a:t>
            </a:fld>
            <a:endParaRPr lang="en-LU"/>
          </a:p>
        </p:txBody>
      </p:sp>
    </p:spTree>
    <p:extLst>
      <p:ext uri="{BB962C8B-B14F-4D97-AF65-F5344CB8AC3E}">
        <p14:creationId xmlns:p14="http://schemas.microsoft.com/office/powerpoint/2010/main" val="334295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a:solidFill>
                  <a:schemeClr val="accent2"/>
                </a:solidFill>
              </a:rPr>
              <a:t>Wanneer:</a:t>
            </a:r>
          </a:p>
          <a:p>
            <a:r>
              <a:rPr lang="nl-BE" b="0" dirty="0">
                <a:solidFill>
                  <a:srgbClr val="333332"/>
                </a:solidFill>
                <a:latin typeface="inherit"/>
              </a:rPr>
              <a:t>Wie zelf geproduceerde stroom niet volledig zelf opgebruikt </a:t>
            </a:r>
            <a:endParaRPr lang="nl-BE" b="0" i="0" dirty="0">
              <a:solidFill>
                <a:srgbClr val="333332"/>
              </a:solidFill>
              <a:effectLst/>
              <a:latin typeface="inherit"/>
            </a:endParaRPr>
          </a:p>
          <a:p>
            <a:r>
              <a:rPr lang="nl-BE" dirty="0">
                <a:solidFill>
                  <a:srgbClr val="333332"/>
                </a:solidFill>
                <a:latin typeface="inherit"/>
              </a:rPr>
              <a:t>P</a:t>
            </a:r>
            <a:r>
              <a:rPr lang="nl-BE" i="0" dirty="0">
                <a:solidFill>
                  <a:srgbClr val="333332"/>
                </a:solidFill>
                <a:effectLst/>
                <a:latin typeface="inherit"/>
              </a:rPr>
              <a:t>er kwartier:</a:t>
            </a:r>
            <a:r>
              <a:rPr lang="nl-BE" i="0" dirty="0">
                <a:solidFill>
                  <a:srgbClr val="333332"/>
                </a:solidFill>
                <a:effectLst/>
                <a:latin typeface="Flanders Art Sans"/>
              </a:rPr>
              <a:t> </a:t>
            </a:r>
            <a:r>
              <a:rPr lang="nl-BE" b="0" i="0" dirty="0">
                <a:solidFill>
                  <a:srgbClr val="333332"/>
                </a:solidFill>
                <a:effectLst/>
                <a:latin typeface="Flanders Art Sans"/>
              </a:rPr>
              <a:t>Als de installatie meer energie produceert dan de aanbieder zelf nodig heeft, kan de ontvanger binnen datzelfde kwartier gebruik maken van het overschot. Wat ongebruikt blijft, stroomt door naar de energieleverancier van de aanbieder</a:t>
            </a:r>
          </a:p>
          <a:p>
            <a:endParaRPr lang="nl-BE" dirty="0"/>
          </a:p>
          <a:p>
            <a:endParaRPr lang="nl-BE" dirty="0"/>
          </a:p>
          <a:p>
            <a:r>
              <a:rPr lang="nl-BE" dirty="0"/>
              <a:t>Energiegemeenschap verenigt zich om bepaalde activiteiten rond energie uit te oefenen</a:t>
            </a:r>
          </a:p>
          <a:p>
            <a:pPr algn="l">
              <a:buFont typeface="Arial" panose="020B0604020202020204" pitchFamily="34" charset="0"/>
              <a:buChar char="•"/>
            </a:pPr>
            <a:r>
              <a:rPr lang="nl-BE" b="0" i="0" dirty="0">
                <a:solidFill>
                  <a:srgbClr val="2C2D2D"/>
                </a:solidFill>
                <a:effectLst/>
                <a:latin typeface="Roboto" panose="02000000000000000000" pitchFamily="2" charset="0"/>
              </a:rPr>
              <a:t>Ze wekken zelf energie op, die ze zelf verbruiken, opslaan, </a:t>
            </a:r>
            <a:r>
              <a:rPr lang="nl-BE" b="0" i="0" u="sng" dirty="0">
                <a:solidFill>
                  <a:srgbClr val="009999"/>
                </a:solidFill>
                <a:effectLst/>
                <a:latin typeface="Roboto" panose="02000000000000000000" pitchFamily="2" charset="0"/>
                <a:hlinkClick r:id="rId3"/>
              </a:rPr>
              <a:t>delen</a:t>
            </a:r>
            <a:r>
              <a:rPr lang="nl-BE" b="0" i="0" dirty="0">
                <a:solidFill>
                  <a:srgbClr val="2C2D2D"/>
                </a:solidFill>
                <a:effectLst/>
                <a:latin typeface="Roboto" panose="02000000000000000000" pitchFamily="2" charset="0"/>
              </a:rPr>
              <a:t> en/of verkopen; </a:t>
            </a:r>
          </a:p>
          <a:p>
            <a:pPr algn="l">
              <a:buFont typeface="Arial" panose="020B0604020202020204" pitchFamily="34" charset="0"/>
              <a:buChar char="•"/>
            </a:pPr>
            <a:r>
              <a:rPr lang="nl-BE" b="0" i="0" dirty="0">
                <a:solidFill>
                  <a:srgbClr val="2C2D2D"/>
                </a:solidFill>
                <a:effectLst/>
                <a:latin typeface="Roboto" panose="02000000000000000000" pitchFamily="2" charset="0"/>
              </a:rPr>
              <a:t>Ze bieden energiediensten aan of nemen eraan deel;</a:t>
            </a:r>
          </a:p>
          <a:p>
            <a:pPr algn="l">
              <a:buFont typeface="Arial" panose="020B0604020202020204" pitchFamily="34" charset="0"/>
              <a:buChar char="•"/>
            </a:pPr>
            <a:r>
              <a:rPr lang="nl-BE" b="0" i="0" dirty="0">
                <a:solidFill>
                  <a:srgbClr val="2C2D2D"/>
                </a:solidFill>
                <a:effectLst/>
                <a:latin typeface="Roboto" panose="02000000000000000000" pitchFamily="2" charset="0"/>
              </a:rPr>
              <a:t>Ze maken gebruik van gezamenlijke oplaaddiensten voor elektrische voertuigen.</a:t>
            </a:r>
          </a:p>
          <a:p>
            <a:pPr algn="l"/>
            <a:r>
              <a:rPr lang="nl-BE" b="0" i="0" dirty="0">
                <a:solidFill>
                  <a:srgbClr val="2C2D2D"/>
                </a:solidFill>
                <a:effectLst/>
                <a:latin typeface="Roboto" panose="02000000000000000000" pitchFamily="2" charset="0"/>
              </a:rPr>
              <a:t>Daarnaast zal een EG </a:t>
            </a:r>
            <a:r>
              <a:rPr lang="nl-BE" b="0" i="0" u="sng" dirty="0">
                <a:solidFill>
                  <a:srgbClr val="009999"/>
                </a:solidFill>
                <a:effectLst/>
                <a:latin typeface="Roboto" panose="02000000000000000000" pitchFamily="2" charset="0"/>
                <a:hlinkClick r:id="rId4"/>
              </a:rPr>
              <a:t>dienstverlener van flexibiliteit of deelnemer aan flexibiliteit of aggregatie</a:t>
            </a:r>
            <a:r>
              <a:rPr lang="nl-BE" b="0" i="0" dirty="0">
                <a:solidFill>
                  <a:srgbClr val="2C2D2D"/>
                </a:solidFill>
                <a:effectLst/>
                <a:latin typeface="Roboto" panose="02000000000000000000" pitchFamily="2" charset="0"/>
              </a:rPr>
              <a:t> kunnen zijn</a:t>
            </a:r>
          </a:p>
          <a:p>
            <a:pPr algn="l"/>
            <a:endParaRPr lang="nl-BE" b="0" i="0" dirty="0">
              <a:solidFill>
                <a:srgbClr val="2C2D2D"/>
              </a:solidFill>
              <a:effectLst/>
              <a:latin typeface="Roboto" panose="02000000000000000000" pitchFamily="2" charset="0"/>
            </a:endParaRPr>
          </a:p>
          <a:p>
            <a:pPr algn="l"/>
            <a:r>
              <a:rPr lang="nl-BE" b="0" i="0" dirty="0">
                <a:solidFill>
                  <a:srgbClr val="2C2D2D"/>
                </a:solidFill>
                <a:effectLst/>
                <a:latin typeface="Roboto" panose="02000000000000000000" pitchFamily="2" charset="0"/>
              </a:rPr>
              <a:t>HEG &gt; uitsluitend hernieuwbare energie</a:t>
            </a:r>
          </a:p>
          <a:p>
            <a:pPr algn="l"/>
            <a:endParaRPr lang="nl-BE" b="0" i="0" dirty="0">
              <a:solidFill>
                <a:srgbClr val="2C2D2D"/>
              </a:solidFill>
              <a:effectLst/>
              <a:latin typeface="Roboto" panose="02000000000000000000" pitchFamily="2" charset="0"/>
            </a:endParaRPr>
          </a:p>
          <a:p>
            <a:pPr algn="l"/>
            <a:r>
              <a:rPr lang="nl-BE" b="0" i="0" dirty="0">
                <a:solidFill>
                  <a:srgbClr val="000000"/>
                </a:solidFill>
                <a:effectLst/>
                <a:latin typeface="roboto" panose="02000000000000000000" pitchFamily="2" charset="0"/>
              </a:rPr>
              <a:t>een energiegemeenschap streeft naar ecologische, economische of sociale meerwaarde voor haar leden of de bredere gemeenschap. Winst maken staat niet centraal en is vaak zelfs niet het primaire doel.</a:t>
            </a:r>
            <a:endParaRPr lang="nl-BE" b="0" i="0" dirty="0">
              <a:solidFill>
                <a:srgbClr val="2C2D2D"/>
              </a:solidFill>
              <a:effectLst/>
              <a:latin typeface="Roboto" panose="02000000000000000000" pitchFamily="2" charset="0"/>
            </a:endParaRPr>
          </a:p>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5</a:t>
            </a:fld>
            <a:endParaRPr lang="en-LU"/>
          </a:p>
        </p:txBody>
      </p:sp>
    </p:spTree>
    <p:extLst>
      <p:ext uri="{BB962C8B-B14F-4D97-AF65-F5344CB8AC3E}">
        <p14:creationId xmlns:p14="http://schemas.microsoft.com/office/powerpoint/2010/main" val="14870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BE" b="1" i="0" dirty="0">
                <a:solidFill>
                  <a:srgbClr val="000000"/>
                </a:solidFill>
                <a:effectLst/>
                <a:latin typeface="roboto" panose="02000000000000000000" pitchFamily="2" charset="0"/>
              </a:rPr>
              <a:t>Btw-regeling bij </a:t>
            </a:r>
            <a:r>
              <a:rPr lang="nl-BE" b="1" i="0" dirty="0" err="1">
                <a:solidFill>
                  <a:srgbClr val="000000"/>
                </a:solidFill>
                <a:effectLst/>
                <a:latin typeface="roboto" panose="02000000000000000000" pitchFamily="2" charset="0"/>
              </a:rPr>
              <a:t>energiedelen</a:t>
            </a:r>
            <a:r>
              <a:rPr lang="nl-BE" b="1" i="0" dirty="0">
                <a:solidFill>
                  <a:srgbClr val="000000"/>
                </a:solidFill>
                <a:effectLst/>
                <a:latin typeface="roboto" panose="02000000000000000000" pitchFamily="2" charset="0"/>
              </a:rPr>
              <a:t>:</a:t>
            </a:r>
            <a:r>
              <a:rPr lang="nl-BE" b="0" i="0" dirty="0">
                <a:solidFill>
                  <a:srgbClr val="000000"/>
                </a:solidFill>
                <a:effectLst/>
                <a:latin typeface="roboto" panose="02000000000000000000" pitchFamily="2" charset="0"/>
              </a:rPr>
              <a:t> de btw-regeling kan verschillen afhankelijk van de situatie:</a:t>
            </a:r>
          </a:p>
          <a:p>
            <a:pPr marL="742950" lvl="1" indent="-285750" algn="l">
              <a:buFont typeface="Arial" panose="020B0604020202020204" pitchFamily="34" charset="0"/>
              <a:buChar char="•"/>
            </a:pPr>
            <a:r>
              <a:rPr lang="nl-BE" b="0" i="0" dirty="0">
                <a:solidFill>
                  <a:srgbClr val="000000"/>
                </a:solidFill>
                <a:effectLst/>
                <a:latin typeface="roboto" panose="02000000000000000000" pitchFamily="2" charset="0"/>
              </a:rPr>
              <a:t>Voor kosteloos </a:t>
            </a:r>
            <a:r>
              <a:rPr lang="nl-BE" b="0" i="0" dirty="0" err="1">
                <a:solidFill>
                  <a:srgbClr val="000000"/>
                </a:solidFill>
                <a:effectLst/>
                <a:latin typeface="roboto" panose="02000000000000000000" pitchFamily="2" charset="0"/>
              </a:rPr>
              <a:t>energiedelen</a:t>
            </a:r>
            <a:r>
              <a:rPr lang="nl-BE" b="0" i="0" dirty="0">
                <a:solidFill>
                  <a:srgbClr val="000000"/>
                </a:solidFill>
                <a:effectLst/>
                <a:latin typeface="roboto" panose="02000000000000000000" pitchFamily="2" charset="0"/>
              </a:rPr>
              <a:t> is de btw-regeling niet van toepassing.</a:t>
            </a:r>
          </a:p>
          <a:p>
            <a:pPr marL="742950" lvl="1" indent="-285750" algn="l">
              <a:buFont typeface="Arial" panose="020B0604020202020204" pitchFamily="34" charset="0"/>
              <a:buChar char="•"/>
            </a:pPr>
            <a:r>
              <a:rPr lang="nl-BE" b="0" i="0" dirty="0">
                <a:solidFill>
                  <a:srgbClr val="000000"/>
                </a:solidFill>
                <a:effectLst/>
                <a:latin typeface="roboto" panose="02000000000000000000" pitchFamily="2" charset="0"/>
              </a:rPr>
              <a:t>Particuliere aanbieders met een omvormer (AC-vermogen) kleiner of gelijk aan 10 kVA Zijn vrijgesteld behoudens ze al een andere belastbare activiteit hebben.</a:t>
            </a:r>
          </a:p>
          <a:p>
            <a:pPr marL="742950" lvl="1" indent="-285750" algn="l">
              <a:buFont typeface="Arial" panose="020B0604020202020204" pitchFamily="34" charset="0"/>
              <a:buChar char="•"/>
            </a:pPr>
            <a:r>
              <a:rPr lang="nl-BE" b="0" i="0" dirty="0">
                <a:solidFill>
                  <a:srgbClr val="000000"/>
                </a:solidFill>
                <a:effectLst/>
                <a:latin typeface="roboto" panose="02000000000000000000" pitchFamily="2" charset="0"/>
              </a:rPr>
              <a:t>De btw-regeling is wel van toepassing als het AC-vermogen groter is dan 10 kVA.</a:t>
            </a:r>
          </a:p>
          <a:p>
            <a:pPr marL="742950" lvl="1" indent="-285750" algn="l">
              <a:buFont typeface="Arial" panose="020B0604020202020204" pitchFamily="34" charset="0"/>
              <a:buChar char="•"/>
            </a:pPr>
            <a:r>
              <a:rPr lang="nl-BE" b="0" i="0" dirty="0">
                <a:solidFill>
                  <a:srgbClr val="000000"/>
                </a:solidFill>
                <a:effectLst/>
                <a:latin typeface="roboto" panose="02000000000000000000" pitchFamily="2" charset="0"/>
              </a:rPr>
              <a:t>Bij </a:t>
            </a:r>
            <a:r>
              <a:rPr lang="nl-BE" b="0" i="0" dirty="0" err="1">
                <a:solidFill>
                  <a:srgbClr val="000000"/>
                </a:solidFill>
                <a:effectLst/>
                <a:latin typeface="roboto" panose="02000000000000000000" pitchFamily="2" charset="0"/>
              </a:rPr>
              <a:t>energiedelen</a:t>
            </a:r>
            <a:r>
              <a:rPr lang="nl-BE" b="0" i="0" dirty="0">
                <a:solidFill>
                  <a:srgbClr val="000000"/>
                </a:solidFill>
                <a:effectLst/>
                <a:latin typeface="roboto" panose="02000000000000000000" pitchFamily="2" charset="0"/>
              </a:rPr>
              <a:t> tussen één werkgever en één werknemer wordt dit gezien als een '</a:t>
            </a:r>
            <a:r>
              <a:rPr lang="nl-BE" b="0" i="0" u="sng" dirty="0">
                <a:solidFill>
                  <a:srgbClr val="004C69"/>
                </a:solidFill>
                <a:effectLst/>
                <a:latin typeface="roboto" panose="02000000000000000000" pitchFamily="2" charset="0"/>
                <a:hlinkClick r:id="rId3"/>
              </a:rPr>
              <a:t>voordeel van alle aard</a:t>
            </a:r>
            <a:r>
              <a:rPr lang="nl-BE" b="0" i="0" dirty="0">
                <a:solidFill>
                  <a:srgbClr val="000000"/>
                </a:solidFill>
                <a:effectLst/>
                <a:latin typeface="roboto" panose="02000000000000000000" pitchFamily="2" charset="0"/>
              </a:rPr>
              <a:t>' en kan dit belastbaar inkomen vormen voor de werknemer.</a:t>
            </a:r>
          </a:p>
          <a:p>
            <a:pPr marL="742950" lvl="1" indent="-285750" algn="l">
              <a:buFont typeface="Arial" panose="020B0604020202020204" pitchFamily="34" charset="0"/>
              <a:buChar char="•"/>
            </a:pPr>
            <a:endParaRPr lang="nl-BE" b="0" i="0" dirty="0">
              <a:solidFill>
                <a:srgbClr val="000000"/>
              </a:solidFill>
              <a:effectLst/>
              <a:latin typeface="roboto" panose="02000000000000000000" pitchFamily="2" charset="0"/>
            </a:endParaRPr>
          </a:p>
          <a:p>
            <a:pPr marL="457200" lvl="1" indent="0" algn="l">
              <a:buFont typeface="Arial" panose="020B0604020202020204" pitchFamily="34" charset="0"/>
              <a:buNone/>
            </a:pPr>
            <a:r>
              <a:rPr lang="nl-BE" b="0" i="0" dirty="0">
                <a:solidFill>
                  <a:srgbClr val="000000"/>
                </a:solidFill>
                <a:effectLst/>
                <a:latin typeface="roboto" panose="02000000000000000000" pitchFamily="2" charset="0"/>
              </a:rPr>
              <a:t>Deze financiële overwegingen tonen aan dat </a:t>
            </a:r>
            <a:r>
              <a:rPr lang="nl-BE" b="0" i="0" dirty="0" err="1">
                <a:solidFill>
                  <a:srgbClr val="000000"/>
                </a:solidFill>
                <a:effectLst/>
                <a:latin typeface="roboto" panose="02000000000000000000" pitchFamily="2" charset="0"/>
              </a:rPr>
              <a:t>energiedelen</a:t>
            </a:r>
            <a:r>
              <a:rPr lang="nl-BE" b="0" i="0" dirty="0">
                <a:solidFill>
                  <a:srgbClr val="000000"/>
                </a:solidFill>
                <a:effectLst/>
                <a:latin typeface="roboto" panose="02000000000000000000" pitchFamily="2" charset="0"/>
              </a:rPr>
              <a:t> met een persoon of organisatie diverse voordelen met zich kan meebrengen, maar ook bepaalde fiscale en contractuele aspecten omvat die zorgvuldige aandacht vereisen van zowel aanbieders als ontvangers. Het is aan te raden om advies in te winnen bij een energieadviseur of belastingdeskundige om de specifieke implicaties voor uw situatie te begrijpen en te optimaliseren. </a:t>
            </a:r>
          </a:p>
          <a:p>
            <a:endParaRPr lang="nl-BE" b="0" i="0" dirty="0">
              <a:solidFill>
                <a:srgbClr val="000000"/>
              </a:solidFill>
              <a:effectLst/>
              <a:latin typeface="roboto" panose="02000000000000000000" pitchFamily="2" charset="0"/>
            </a:endParaRPr>
          </a:p>
          <a:p>
            <a:endParaRPr lang="nl-BE" b="0" i="0" dirty="0">
              <a:solidFill>
                <a:srgbClr val="000000"/>
              </a:solidFill>
              <a:effectLst/>
              <a:latin typeface="roboto" panose="02000000000000000000" pitchFamily="2" charset="0"/>
            </a:endParaRPr>
          </a:p>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6</a:t>
            </a:fld>
            <a:endParaRPr lang="en-LU"/>
          </a:p>
        </p:txBody>
      </p:sp>
    </p:spTree>
    <p:extLst>
      <p:ext uri="{BB962C8B-B14F-4D97-AF65-F5344CB8AC3E}">
        <p14:creationId xmlns:p14="http://schemas.microsoft.com/office/powerpoint/2010/main" val="155278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 RES energy cooperative is a form of energy community designed for residents of urban, rural and rural areas who want to have access to</a:t>
            </a:r>
          </a:p>
          <a:p>
            <a:r>
              <a:rPr lang="en-US" dirty="0"/>
              <a:t>cheap and clean energy and ensure the energy security of the local community operating within its framework. Members of the cooperative</a:t>
            </a:r>
          </a:p>
          <a:p>
            <a:r>
              <a:rPr lang="en-US" dirty="0"/>
              <a:t>can be both natural persons and legal entities (e.g., local government units, foundations, registered associations, capital companies). The</a:t>
            </a:r>
          </a:p>
          <a:p>
            <a:r>
              <a:rPr lang="en-US" dirty="0"/>
              <a:t>minimum number of founders of an energy cooperative is 10 natural persons or 3 legal persons. The energy cooperative is an organizational</a:t>
            </a:r>
          </a:p>
          <a:p>
            <a:r>
              <a:rPr lang="en-US" dirty="0"/>
              <a:t>unit with legal personality. Its activities consist of generating electricity, biogas or heat in RES installations (owned by it or its members.) and</a:t>
            </a:r>
          </a:p>
          <a:p>
            <a:r>
              <a:rPr lang="en-US" dirty="0"/>
              <a:t>balancing the energy demand solely through the cooperative's own con </a:t>
            </a:r>
            <a:r>
              <a:rPr lang="en-US" dirty="0" err="1"/>
              <a:t>sumption</a:t>
            </a:r>
            <a:r>
              <a:rPr lang="en-US" dirty="0"/>
              <a:t> and that of its members.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An energy cluster is a civil-law contract between the participants with respect to the generation and balancing of demand, distribution or energy trading. It operates under a cluster agreement and articles of incorporation.	</a:t>
            </a:r>
          </a:p>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7</a:t>
            </a:fld>
            <a:endParaRPr lang="en-LU"/>
          </a:p>
        </p:txBody>
      </p:sp>
    </p:spTree>
    <p:extLst>
      <p:ext uri="{BB962C8B-B14F-4D97-AF65-F5344CB8AC3E}">
        <p14:creationId xmlns:p14="http://schemas.microsoft.com/office/powerpoint/2010/main" val="348755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A RES energy cooperative is a form of energy community designed for residents of urban, rural and rural areas who want to have access to</a:t>
            </a:r>
          </a:p>
          <a:p>
            <a:r>
              <a:rPr lang="en-US" dirty="0"/>
              <a:t>cheap and clean energy and ensure the energy security of the local community operating within its framework. Members of the cooperative</a:t>
            </a:r>
          </a:p>
          <a:p>
            <a:r>
              <a:rPr lang="en-US" dirty="0"/>
              <a:t>can be both natural persons and legal entities (e.g., local government units, foundations, registered associations, capital companies). The</a:t>
            </a:r>
          </a:p>
          <a:p>
            <a:r>
              <a:rPr lang="en-US" dirty="0"/>
              <a:t>minimum number of founders of an energy cooperative is 10 natural persons or 3 legal persons. The energy cooperative is an organizational</a:t>
            </a:r>
          </a:p>
          <a:p>
            <a:r>
              <a:rPr lang="en-US" dirty="0"/>
              <a:t>unit with legal personality. Its activities consist of generating electricity, biogas or heat in RES installations (owned by it or its members.) and</a:t>
            </a:r>
          </a:p>
          <a:p>
            <a:r>
              <a:rPr lang="en-US" dirty="0"/>
              <a:t>balancing the energy demand solely through the cooperative's own con </a:t>
            </a:r>
            <a:r>
              <a:rPr lang="en-US" dirty="0" err="1"/>
              <a:t>sumption</a:t>
            </a:r>
            <a:r>
              <a:rPr lang="en-US" dirty="0"/>
              <a:t> and that of its members.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Calibri" panose="020F0502020204030204" pitchFamily="34" charset="0"/>
              </a:rPr>
              <a:t>An energy cluster is a civil-law contract between the participants with respect to the generation and balancing of demand, distribution or energy trading. It operates under a cluster agreement and articles of incorporation.	</a:t>
            </a:r>
          </a:p>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8</a:t>
            </a:fld>
            <a:endParaRPr lang="en-LU"/>
          </a:p>
        </p:txBody>
      </p:sp>
    </p:spTree>
    <p:extLst>
      <p:ext uri="{BB962C8B-B14F-4D97-AF65-F5344CB8AC3E}">
        <p14:creationId xmlns:p14="http://schemas.microsoft.com/office/powerpoint/2010/main" val="97741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0E78849-6A58-5242-AAB8-69E086EC2380}" type="slidenum">
              <a:rPr lang="en-LU" smtClean="0"/>
              <a:t>9</a:t>
            </a:fld>
            <a:endParaRPr lang="en-LU"/>
          </a:p>
        </p:txBody>
      </p:sp>
    </p:spTree>
    <p:extLst>
      <p:ext uri="{BB962C8B-B14F-4D97-AF65-F5344CB8AC3E}">
        <p14:creationId xmlns:p14="http://schemas.microsoft.com/office/powerpoint/2010/main" val="29861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139955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GB"/>
              <a:t>Click to edit Master title style</a:t>
            </a:r>
            <a:endParaRPr lang="en-US" dirty="0"/>
          </a:p>
        </p:txBody>
      </p:sp>
    </p:spTree>
    <p:extLst>
      <p:ext uri="{BB962C8B-B14F-4D97-AF65-F5344CB8AC3E}">
        <p14:creationId xmlns:p14="http://schemas.microsoft.com/office/powerpoint/2010/main" val="245696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919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240D-F525-4C4B-9C01-A04F31900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6CFB876-C58C-724F-AB30-DDB121D8C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35004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0A14-D314-0F4D-87E0-28291807790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426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E1E204-95BD-C64E-9AF8-3484D6D8E776}"/>
              </a:ext>
            </a:extLst>
          </p:cNvPr>
          <p:cNvSpPr/>
          <p:nvPr userDrawn="1"/>
        </p:nvSpPr>
        <p:spPr>
          <a:xfrm>
            <a:off x="0" y="6655202"/>
            <a:ext cx="12192000" cy="216319"/>
          </a:xfrm>
          <a:prstGeom prst="rect">
            <a:avLst/>
          </a:prstGeom>
          <a:solidFill>
            <a:srgbClr val="ADCD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2" name="Title Placeholder 1">
            <a:extLst>
              <a:ext uri="{FF2B5EF4-FFF2-40B4-BE49-F238E27FC236}">
                <a16:creationId xmlns:a16="http://schemas.microsoft.com/office/drawing/2014/main" id="{55790542-D4A0-4449-9B95-7C3D8BCFAA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1304ABBD-A6F1-6647-B544-59258C2B0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extBox 7">
            <a:extLst>
              <a:ext uri="{FF2B5EF4-FFF2-40B4-BE49-F238E27FC236}">
                <a16:creationId xmlns:a16="http://schemas.microsoft.com/office/drawing/2014/main" id="{58CBB389-1FC5-9241-8F0E-5EFE45C6A136}"/>
              </a:ext>
            </a:extLst>
          </p:cNvPr>
          <p:cNvSpPr txBox="1"/>
          <p:nvPr userDrawn="1"/>
        </p:nvSpPr>
        <p:spPr>
          <a:xfrm>
            <a:off x="11043090" y="-5631"/>
            <a:ext cx="1152220" cy="276999"/>
          </a:xfrm>
          <a:prstGeom prst="rect">
            <a:avLst/>
          </a:prstGeom>
          <a:solidFill>
            <a:schemeClr val="tx1"/>
          </a:solidFill>
        </p:spPr>
        <p:txBody>
          <a:bodyPr wrap="square" rtlCol="0">
            <a:spAutoFit/>
          </a:bodyPr>
          <a:lstStyle/>
          <a:p>
            <a:pPr algn="ct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SLIDE </a:t>
            </a:r>
            <a:fld id="{4835AFB5-5EA9-C74E-A07C-DC34F95845EC}"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t>‹nr.›</a:t>
            </a:fld>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75A039BC-8FD7-7749-A038-07FB45CF9C9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883788" y="6655202"/>
            <a:ext cx="1308212" cy="216319"/>
          </a:xfrm>
          <a:prstGeom prst="rect">
            <a:avLst/>
          </a:prstGeom>
        </p:spPr>
      </p:pic>
    </p:spTree>
    <p:extLst>
      <p:ext uri="{BB962C8B-B14F-4D97-AF65-F5344CB8AC3E}">
        <p14:creationId xmlns:p14="http://schemas.microsoft.com/office/powerpoint/2010/main" val="1913419296"/>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5" r:id="rId3"/>
    <p:sldLayoutId id="2147483649" r:id="rId4"/>
    <p:sldLayoutId id="2147483654" r:id="rId5"/>
  </p:sldLayoutIdLst>
  <p:txStyles>
    <p:titleStyle>
      <a:lvl1pPr algn="l" defTabSz="914400" rtl="0" eaLnBrk="1" latinLnBrk="0" hangingPunct="1">
        <a:lnSpc>
          <a:spcPct val="90000"/>
        </a:lnSpc>
        <a:spcBef>
          <a:spcPct val="0"/>
        </a:spcBef>
        <a:buNone/>
        <a:defRPr sz="4400" b="1" i="0" kern="1200" baseline="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40D364B-01C8-1F9B-7863-1E6614E174E5}"/>
              </a:ext>
            </a:extLst>
          </p:cNvPr>
          <p:cNvSpPr txBox="1"/>
          <p:nvPr/>
        </p:nvSpPr>
        <p:spPr>
          <a:xfrm>
            <a:off x="971501" y="5914507"/>
            <a:ext cx="3123068" cy="276999"/>
          </a:xfrm>
          <a:prstGeom prst="rect">
            <a:avLst/>
          </a:prstGeom>
          <a:solidFill>
            <a:srgbClr val="95C11F"/>
          </a:solidFill>
        </p:spPr>
        <p:txBody>
          <a:bodyPr wrap="square" lIns="91440" tIns="45720" rIns="91440" bIns="45720" rtlCol="0" anchor="t">
            <a:spAutoFit/>
          </a:bodyPr>
          <a:lstStyle/>
          <a:p>
            <a:pPr algn="ctr"/>
            <a:r>
              <a:rPr lang="en-US" sz="1200" b="1" dirty="0">
                <a:solidFill>
                  <a:schemeClr val="bg1"/>
                </a:solidFill>
                <a:latin typeface="Open Sans"/>
                <a:ea typeface="Open Sans"/>
                <a:cs typeface="Open Sans"/>
              </a:rPr>
              <a:t>26/09/24| Roeselare</a:t>
            </a:r>
          </a:p>
        </p:txBody>
      </p:sp>
      <p:sp>
        <p:nvSpPr>
          <p:cNvPr id="7" name="TextBox 6">
            <a:extLst>
              <a:ext uri="{FF2B5EF4-FFF2-40B4-BE49-F238E27FC236}">
                <a16:creationId xmlns:a16="http://schemas.microsoft.com/office/drawing/2014/main" id="{7B6266E3-6269-77BB-C7AB-F095C5FB0E02}"/>
              </a:ext>
            </a:extLst>
          </p:cNvPr>
          <p:cNvSpPr txBox="1"/>
          <p:nvPr/>
        </p:nvSpPr>
        <p:spPr>
          <a:xfrm>
            <a:off x="914655" y="4663378"/>
            <a:ext cx="8310264" cy="1200329"/>
          </a:xfrm>
          <a:prstGeom prst="rect">
            <a:avLst/>
          </a:prstGeom>
          <a:noFill/>
        </p:spPr>
        <p:txBody>
          <a:bodyPr wrap="square" lIns="91440" tIns="45720" rIns="91440" bIns="45720" rtlCol="0" anchor="t">
            <a:spAutoFit/>
          </a:bodyPr>
          <a:lstStyle/>
          <a:p>
            <a:r>
              <a:rPr lang="en-US" sz="2400" b="1" dirty="0">
                <a:latin typeface="Open Sans Semibold"/>
                <a:ea typeface="Open Sans Semibold"/>
                <a:cs typeface="Open Sans Semibold"/>
              </a:rPr>
              <a:t>Ine Pertry</a:t>
            </a:r>
          </a:p>
          <a:p>
            <a:r>
              <a:rPr lang="en-US" sz="1600" b="1" dirty="0">
                <a:latin typeface="Open Sans Semibold"/>
                <a:ea typeface="Open Sans Semibold"/>
                <a:cs typeface="Open Sans Semibold"/>
              </a:rPr>
              <a:t>Stad Roeselare</a:t>
            </a:r>
          </a:p>
          <a:p>
            <a:r>
              <a:rPr lang="en-US" sz="1600" b="1" dirty="0" err="1">
                <a:latin typeface="Open Sans Semibold"/>
                <a:ea typeface="Open Sans Semibold"/>
                <a:cs typeface="Open Sans Semibold"/>
              </a:rPr>
              <a:t>Projectleider</a:t>
            </a:r>
            <a:r>
              <a:rPr lang="en-US" sz="1600" b="1" dirty="0">
                <a:latin typeface="Open Sans Semibold"/>
                <a:ea typeface="Open Sans Semibold"/>
                <a:cs typeface="Open Sans Semibold"/>
              </a:rPr>
              <a:t> Klimaat </a:t>
            </a:r>
            <a:r>
              <a:rPr lang="en-US" sz="1600" b="1" dirty="0" err="1">
                <a:latin typeface="Open Sans Semibold"/>
                <a:ea typeface="Open Sans Semibold"/>
                <a:cs typeface="Open Sans Semibold"/>
              </a:rPr>
              <a:t>en</a:t>
            </a:r>
            <a:r>
              <a:rPr lang="en-US" sz="1600" b="1" dirty="0">
                <a:latin typeface="Open Sans Semibold"/>
                <a:ea typeface="Open Sans Semibold"/>
                <a:cs typeface="Open Sans Semibold"/>
              </a:rPr>
              <a:t> </a:t>
            </a:r>
            <a:r>
              <a:rPr lang="en-US" sz="1600" b="1" dirty="0" err="1">
                <a:latin typeface="Open Sans Semibold"/>
                <a:ea typeface="Open Sans Semibold"/>
                <a:cs typeface="Open Sans Semibold"/>
              </a:rPr>
              <a:t>energie</a:t>
            </a:r>
            <a:endParaRPr lang="en-US" sz="1600" b="1" dirty="0">
              <a:latin typeface="Open Sans Semibold"/>
              <a:ea typeface="Open Sans Semibold"/>
              <a:cs typeface="Open Sans Semibold"/>
            </a:endParaRPr>
          </a:p>
          <a:p>
            <a:r>
              <a:rPr lang="en-US" sz="1600" b="1" dirty="0">
                <a:latin typeface="Open Sans Semibold"/>
                <a:ea typeface="Open Sans Semibold"/>
                <a:cs typeface="Open Sans Semibold"/>
              </a:rPr>
              <a:t>ine.pertry@roeselare.be</a:t>
            </a:r>
            <a:endParaRPr lang="nl-NL" sz="1600" dirty="0" err="1"/>
          </a:p>
        </p:txBody>
      </p:sp>
      <p:sp>
        <p:nvSpPr>
          <p:cNvPr id="8" name="Subtitle 2">
            <a:extLst>
              <a:ext uri="{FF2B5EF4-FFF2-40B4-BE49-F238E27FC236}">
                <a16:creationId xmlns:a16="http://schemas.microsoft.com/office/drawing/2014/main" id="{42CB5B61-813A-D760-8800-6F3EC8037F85}"/>
              </a:ext>
            </a:extLst>
          </p:cNvPr>
          <p:cNvSpPr txBox="1">
            <a:spLocks/>
          </p:cNvSpPr>
          <p:nvPr/>
        </p:nvSpPr>
        <p:spPr>
          <a:xfrm>
            <a:off x="844115" y="2991614"/>
            <a:ext cx="10678297" cy="1753369"/>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ea typeface="Open Sans" panose="020B0606030504020204" pitchFamily="34" charset="0"/>
                <a:cs typeface="Open Sans" panose="020B0606030504020204" pitchFamily="34" charset="0"/>
              </a:rPr>
              <a:t>Leading cooperation towards energy community policies tackling energy poverty</a:t>
            </a:r>
          </a:p>
        </p:txBody>
      </p:sp>
      <p:pic>
        <p:nvPicPr>
          <p:cNvPr id="3" name="Immagine 2">
            <a:extLst>
              <a:ext uri="{FF2B5EF4-FFF2-40B4-BE49-F238E27FC236}">
                <a16:creationId xmlns:a16="http://schemas.microsoft.com/office/drawing/2014/main" id="{ECF6D696-21F6-1F46-66FA-D774C63A4CA2}"/>
              </a:ext>
            </a:extLst>
          </p:cNvPr>
          <p:cNvPicPr>
            <a:picLocks noChangeAspect="1"/>
          </p:cNvPicPr>
          <p:nvPr/>
        </p:nvPicPr>
        <p:blipFill>
          <a:blip r:embed="rId3"/>
          <a:stretch>
            <a:fillRect/>
          </a:stretch>
        </p:blipFill>
        <p:spPr>
          <a:xfrm>
            <a:off x="606103" y="309084"/>
            <a:ext cx="6963621" cy="2381073"/>
          </a:xfrm>
          <a:prstGeom prst="rect">
            <a:avLst/>
          </a:prstGeom>
        </p:spPr>
      </p:pic>
      <p:pic>
        <p:nvPicPr>
          <p:cNvPr id="1026" name="Picture 2" descr="Afbeelding met Graphics, Lettertype, grafische vormgeving, logo&#10;&#10;Automatisch gegenereerde beschrijving">
            <a:extLst>
              <a:ext uri="{FF2B5EF4-FFF2-40B4-BE49-F238E27FC236}">
                <a16:creationId xmlns:a16="http://schemas.microsoft.com/office/drawing/2014/main" id="{CF5443D9-8FD2-18D8-D53C-5FB0D2C62E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1981" y="309084"/>
            <a:ext cx="982915" cy="93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8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1F7BFFB-7CA1-D37F-5C83-22ED4817A6D3}"/>
              </a:ext>
            </a:extLst>
          </p:cNvPr>
          <p:cNvSpPr>
            <a:spLocks noGrp="1"/>
          </p:cNvSpPr>
          <p:nvPr>
            <p:ph idx="1"/>
          </p:nvPr>
        </p:nvSpPr>
        <p:spPr/>
        <p:txBody>
          <a:bodyPr>
            <a:normAutofit/>
          </a:bodyPr>
          <a:lstStyle/>
          <a:p>
            <a:pPr marL="0" indent="0">
              <a:buNone/>
            </a:pPr>
            <a:r>
              <a:rPr lang="nl-BE" sz="2400" b="0" dirty="0">
                <a:ea typeface="Open Sans" panose="020B0606030504020204" pitchFamily="34" charset="0"/>
                <a:cs typeface="Open Sans" panose="020B0606030504020204" pitchFamily="34" charset="0"/>
              </a:rPr>
              <a:t>Energiedelen = virtueel (over net net)</a:t>
            </a:r>
          </a:p>
          <a:p>
            <a:pPr marL="0" indent="0">
              <a:buNone/>
            </a:pPr>
            <a:endParaRPr lang="nl-BE" sz="2400" b="0" dirty="0">
              <a:ea typeface="Open Sans" panose="020B0606030504020204" pitchFamily="34" charset="0"/>
              <a:cs typeface="Open Sans" panose="020B0606030504020204" pitchFamily="34" charset="0"/>
            </a:endParaRPr>
          </a:p>
          <a:p>
            <a:pPr marL="0" indent="0">
              <a:buNone/>
            </a:pPr>
            <a:r>
              <a:rPr lang="nl-BE" sz="2400" b="0" dirty="0">
                <a:ea typeface="Open Sans" panose="020B0606030504020204" pitchFamily="34" charset="0"/>
                <a:cs typeface="Open Sans" panose="020B0606030504020204" pitchFamily="34" charset="0"/>
              </a:rPr>
              <a:t>Onder dezelfde </a:t>
            </a:r>
            <a:r>
              <a:rPr lang="nl-BE" sz="2400" b="0" dirty="0" err="1">
                <a:ea typeface="Open Sans" panose="020B0606030504020204" pitchFamily="34" charset="0"/>
                <a:cs typeface="Open Sans" panose="020B0606030504020204" pitchFamily="34" charset="0"/>
              </a:rPr>
              <a:t>middenspanningskabine</a:t>
            </a:r>
            <a:endParaRPr lang="nl-BE" sz="2400" b="0" dirty="0">
              <a:ea typeface="Open Sans" panose="020B0606030504020204" pitchFamily="34" charset="0"/>
              <a:cs typeface="Open Sans" panose="020B0606030504020204" pitchFamily="34" charset="0"/>
            </a:endParaRPr>
          </a:p>
          <a:p>
            <a:pPr>
              <a:buFont typeface="Wingdings" panose="05000000000000000000" pitchFamily="2" charset="2"/>
              <a:buChar char="Ø"/>
            </a:pPr>
            <a:r>
              <a:rPr lang="nl-BE" sz="2400" b="0" dirty="0">
                <a:ea typeface="Open Sans" panose="020B0606030504020204" pitchFamily="34" charset="0"/>
                <a:cs typeface="Open Sans" panose="020B0606030504020204" pitchFamily="34" charset="0"/>
              </a:rPr>
              <a:t>in minder dicht bewoonde gebieden tot 15 gemeenten</a:t>
            </a:r>
          </a:p>
          <a:p>
            <a:pPr>
              <a:buFont typeface="Wingdings" panose="05000000000000000000" pitchFamily="2" charset="2"/>
              <a:buChar char="Ø"/>
            </a:pPr>
            <a:endParaRPr lang="nl-BE" sz="2400" b="0" dirty="0">
              <a:ea typeface="Open Sans" panose="020B0606030504020204" pitchFamily="34" charset="0"/>
              <a:cs typeface="Open Sans" panose="020B0606030504020204" pitchFamily="34" charset="0"/>
            </a:endParaRPr>
          </a:p>
          <a:p>
            <a:pPr marL="0" indent="0">
              <a:buNone/>
            </a:pPr>
            <a:r>
              <a:rPr lang="nl-BE" sz="2400" b="0" dirty="0">
                <a:ea typeface="Open Sans" panose="020B0606030504020204" pitchFamily="34" charset="0"/>
                <a:cs typeface="Open Sans" panose="020B0606030504020204" pitchFamily="34" charset="0"/>
              </a:rPr>
              <a:t>Omvang installatie:  </a:t>
            </a:r>
            <a:r>
              <a:rPr lang="nl-BE" sz="2400" b="0" kern="100" dirty="0">
                <a:effectLst/>
                <a:ea typeface="Open Sans" panose="020B0606030504020204" pitchFamily="34" charset="0"/>
                <a:cs typeface="Open Sans" panose="020B0606030504020204" pitchFamily="34" charset="0"/>
              </a:rPr>
              <a:t>de individuele installatie voor de productie van hernieuwbare energiebronnen mag niet groter zijn dan 1 MW</a:t>
            </a:r>
            <a:endParaRPr lang="nl-BE" sz="2400" b="0" dirty="0">
              <a:ea typeface="Open Sans" panose="020B0606030504020204" pitchFamily="34" charset="0"/>
              <a:cs typeface="Open Sans" panose="020B0606030504020204" pitchFamily="34" charset="0"/>
            </a:endParaRPr>
          </a:p>
        </p:txBody>
      </p:sp>
      <p:sp>
        <p:nvSpPr>
          <p:cNvPr id="3" name="Titel 2">
            <a:extLst>
              <a:ext uri="{FF2B5EF4-FFF2-40B4-BE49-F238E27FC236}">
                <a16:creationId xmlns:a16="http://schemas.microsoft.com/office/drawing/2014/main" id="{278E77BC-C2F8-8DF7-5B83-3C4023E5DFA0}"/>
              </a:ext>
            </a:extLst>
          </p:cNvPr>
          <p:cNvSpPr>
            <a:spLocks noGrp="1"/>
          </p:cNvSpPr>
          <p:nvPr>
            <p:ph type="title"/>
          </p:nvPr>
        </p:nvSpPr>
        <p:spPr/>
        <p:txBody>
          <a:bodyPr/>
          <a:lstStyle/>
          <a:p>
            <a:r>
              <a:rPr lang="nl-BE" dirty="0"/>
              <a:t>Italië - wetgeving</a:t>
            </a:r>
          </a:p>
        </p:txBody>
      </p:sp>
    </p:spTree>
    <p:extLst>
      <p:ext uri="{BB962C8B-B14F-4D97-AF65-F5344CB8AC3E}">
        <p14:creationId xmlns:p14="http://schemas.microsoft.com/office/powerpoint/2010/main" val="268442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0D4F710-6DD3-ACE7-0761-1CB341882D07}"/>
              </a:ext>
            </a:extLst>
          </p:cNvPr>
          <p:cNvSpPr>
            <a:spLocks noGrp="1"/>
          </p:cNvSpPr>
          <p:nvPr>
            <p:ph idx="1"/>
          </p:nvPr>
        </p:nvSpPr>
        <p:spPr>
          <a:xfrm>
            <a:off x="838200" y="1167900"/>
            <a:ext cx="10872537" cy="5144667"/>
          </a:xfrm>
        </p:spPr>
        <p:txBody>
          <a:bodyPr>
            <a:normAutofit/>
          </a:bodyPr>
          <a:lstStyle/>
          <a:p>
            <a:pPr marL="0" indent="0">
              <a:buNone/>
            </a:pPr>
            <a:r>
              <a:rPr lang="nl-BE" dirty="0">
                <a:solidFill>
                  <a:schemeClr val="accent2"/>
                </a:solidFill>
              </a:rPr>
              <a:t>Regio Emilia- </a:t>
            </a:r>
            <a:r>
              <a:rPr lang="nl-BE" dirty="0" err="1">
                <a:solidFill>
                  <a:schemeClr val="accent2"/>
                </a:solidFill>
              </a:rPr>
              <a:t>Romagna</a:t>
            </a:r>
            <a:endParaRPr lang="nl-BE" dirty="0">
              <a:solidFill>
                <a:schemeClr val="accent2"/>
              </a:solidFill>
            </a:endParaRPr>
          </a:p>
          <a:p>
            <a:pPr marL="0" indent="0">
              <a:spcAft>
                <a:spcPts val="600"/>
              </a:spcAft>
              <a:buNone/>
            </a:pPr>
            <a:r>
              <a:rPr lang="nl-BE" sz="2000" b="0" dirty="0"/>
              <a:t>Eind 2022 – oproep steunmaatregel </a:t>
            </a:r>
            <a:r>
              <a:rPr lang="nl-BE" sz="2000" b="0" dirty="0" err="1"/>
              <a:t>EGs</a:t>
            </a:r>
            <a:endParaRPr lang="nl-BE" sz="2000" b="0" dirty="0"/>
          </a:p>
          <a:p>
            <a:pPr marL="0" indent="0">
              <a:spcAft>
                <a:spcPts val="600"/>
              </a:spcAft>
              <a:buNone/>
            </a:pPr>
            <a:r>
              <a:rPr lang="nl-BE" sz="2000" b="0" dirty="0"/>
              <a:t>Haalbaarheidsstudies en opstart van de energiegemeenschap</a:t>
            </a:r>
          </a:p>
          <a:p>
            <a:pPr marL="0" indent="0">
              <a:spcAft>
                <a:spcPts val="600"/>
              </a:spcAft>
              <a:buNone/>
            </a:pPr>
            <a:r>
              <a:rPr lang="nl-BE" sz="2000" b="0" dirty="0"/>
              <a:t>Steunpercentage 80%  en maximum 50.000€ </a:t>
            </a:r>
          </a:p>
          <a:p>
            <a:pPr marL="0" indent="0">
              <a:spcAft>
                <a:spcPts val="600"/>
              </a:spcAft>
              <a:buNone/>
            </a:pPr>
            <a:r>
              <a:rPr lang="nl-BE" sz="2000" b="0" dirty="0"/>
              <a:t>125 trajecten lopen =&gt; 14 </a:t>
            </a:r>
            <a:r>
              <a:rPr lang="nl-BE" sz="2000" b="0" dirty="0" err="1"/>
              <a:t>HEGs</a:t>
            </a:r>
            <a:r>
              <a:rPr lang="nl-BE" sz="2000" b="0" dirty="0"/>
              <a:t> geïnstalleerd </a:t>
            </a:r>
          </a:p>
          <a:p>
            <a:pPr marL="0" indent="0">
              <a:spcAft>
                <a:spcPts val="600"/>
              </a:spcAft>
              <a:buNone/>
            </a:pPr>
            <a:endParaRPr lang="nl-BE" sz="2000" b="0" dirty="0"/>
          </a:p>
          <a:p>
            <a:pPr marL="0" indent="0">
              <a:spcAft>
                <a:spcPts val="600"/>
              </a:spcAft>
              <a:buNone/>
            </a:pPr>
            <a:endParaRPr lang="nl-BE" sz="2000" b="0" dirty="0"/>
          </a:p>
          <a:p>
            <a:pPr marL="0" indent="0">
              <a:spcAft>
                <a:spcPts val="600"/>
              </a:spcAft>
              <a:buNone/>
            </a:pPr>
            <a:r>
              <a:rPr lang="nl-BE" sz="2000" b="0" dirty="0"/>
              <a:t>2024 Tweede oproep gelanceerd</a:t>
            </a:r>
          </a:p>
          <a:p>
            <a:pPr marL="0" indent="0">
              <a:spcAft>
                <a:spcPts val="600"/>
              </a:spcAft>
              <a:buNone/>
            </a:pPr>
            <a:r>
              <a:rPr lang="nl-BE" sz="2000" b="0" dirty="0"/>
              <a:t>Investeringssteun (25%)  installaties voor reeds</a:t>
            </a:r>
          </a:p>
          <a:p>
            <a:pPr marL="0" indent="0">
              <a:spcAft>
                <a:spcPts val="600"/>
              </a:spcAft>
              <a:buNone/>
            </a:pPr>
            <a:r>
              <a:rPr lang="nl-BE" sz="2000" b="0" dirty="0"/>
              <a:t>opgerichte energiegemeenschappen.</a:t>
            </a:r>
          </a:p>
          <a:p>
            <a:pPr marL="0" indent="0">
              <a:spcAft>
                <a:spcPts val="600"/>
              </a:spcAft>
              <a:buNone/>
            </a:pPr>
            <a:endParaRPr lang="nl-BE" sz="2000" b="0" dirty="0"/>
          </a:p>
        </p:txBody>
      </p:sp>
      <p:sp>
        <p:nvSpPr>
          <p:cNvPr id="3" name="Titel 2">
            <a:extLst>
              <a:ext uri="{FF2B5EF4-FFF2-40B4-BE49-F238E27FC236}">
                <a16:creationId xmlns:a16="http://schemas.microsoft.com/office/drawing/2014/main" id="{5979DB89-3F5A-19E6-77E8-D996505C6032}"/>
              </a:ext>
            </a:extLst>
          </p:cNvPr>
          <p:cNvSpPr>
            <a:spLocks noGrp="1"/>
          </p:cNvSpPr>
          <p:nvPr>
            <p:ph type="title"/>
          </p:nvPr>
        </p:nvSpPr>
        <p:spPr>
          <a:xfrm>
            <a:off x="838200" y="12201"/>
            <a:ext cx="11049000" cy="1325563"/>
          </a:xfrm>
        </p:spPr>
        <p:txBody>
          <a:bodyPr/>
          <a:lstStyle/>
          <a:p>
            <a:r>
              <a:rPr lang="nl-BE" dirty="0"/>
              <a:t>Italië – steunmaatregelen </a:t>
            </a:r>
          </a:p>
        </p:txBody>
      </p:sp>
      <p:pic>
        <p:nvPicPr>
          <p:cNvPr id="7" name="Afbeelding 6">
            <a:extLst>
              <a:ext uri="{FF2B5EF4-FFF2-40B4-BE49-F238E27FC236}">
                <a16:creationId xmlns:a16="http://schemas.microsoft.com/office/drawing/2014/main" id="{9FC13C4B-73AA-7BE9-B23A-4D9B7408C676}"/>
              </a:ext>
            </a:extLst>
          </p:cNvPr>
          <p:cNvPicPr>
            <a:picLocks noChangeAspect="1"/>
          </p:cNvPicPr>
          <p:nvPr/>
        </p:nvPicPr>
        <p:blipFill rotWithShape="1">
          <a:blip r:embed="rId3"/>
          <a:srcRect l="17105" t="17544" r="38421" b="54152"/>
          <a:stretch/>
        </p:blipFill>
        <p:spPr>
          <a:xfrm>
            <a:off x="6464969" y="4371473"/>
            <a:ext cx="5422231" cy="1941095"/>
          </a:xfrm>
          <a:prstGeom prst="rect">
            <a:avLst/>
          </a:prstGeom>
        </p:spPr>
      </p:pic>
      <p:pic>
        <p:nvPicPr>
          <p:cNvPr id="8" name="Afbeelding 7">
            <a:extLst>
              <a:ext uri="{FF2B5EF4-FFF2-40B4-BE49-F238E27FC236}">
                <a16:creationId xmlns:a16="http://schemas.microsoft.com/office/drawing/2014/main" id="{F4268D27-A5B9-C07B-3964-74F99F17D5A1}"/>
              </a:ext>
            </a:extLst>
          </p:cNvPr>
          <p:cNvPicPr>
            <a:picLocks noChangeAspect="1"/>
          </p:cNvPicPr>
          <p:nvPr/>
        </p:nvPicPr>
        <p:blipFill>
          <a:blip r:embed="rId4"/>
          <a:stretch>
            <a:fillRect/>
          </a:stretch>
        </p:blipFill>
        <p:spPr>
          <a:xfrm>
            <a:off x="9805737" y="684090"/>
            <a:ext cx="1905000" cy="2400300"/>
          </a:xfrm>
          <a:prstGeom prst="rect">
            <a:avLst/>
          </a:prstGeom>
        </p:spPr>
      </p:pic>
    </p:spTree>
    <p:extLst>
      <p:ext uri="{BB962C8B-B14F-4D97-AF65-F5344CB8AC3E}">
        <p14:creationId xmlns:p14="http://schemas.microsoft.com/office/powerpoint/2010/main" val="265301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5945680-F1B2-509C-8B16-7E7C947B2CF2}"/>
              </a:ext>
            </a:extLst>
          </p:cNvPr>
          <p:cNvSpPr>
            <a:spLocks noGrp="1"/>
          </p:cNvSpPr>
          <p:nvPr>
            <p:ph idx="1"/>
          </p:nvPr>
        </p:nvSpPr>
        <p:spPr/>
        <p:txBody>
          <a:bodyPr/>
          <a:lstStyle/>
          <a:p>
            <a:endParaRPr lang="nl-BE" dirty="0"/>
          </a:p>
        </p:txBody>
      </p:sp>
      <p:sp>
        <p:nvSpPr>
          <p:cNvPr id="3" name="Titel 2">
            <a:extLst>
              <a:ext uri="{FF2B5EF4-FFF2-40B4-BE49-F238E27FC236}">
                <a16:creationId xmlns:a16="http://schemas.microsoft.com/office/drawing/2014/main" id="{1B772715-C22F-E779-1D0B-7C70F01622F5}"/>
              </a:ext>
            </a:extLst>
          </p:cNvPr>
          <p:cNvSpPr>
            <a:spLocks noGrp="1"/>
          </p:cNvSpPr>
          <p:nvPr>
            <p:ph type="title"/>
          </p:nvPr>
        </p:nvSpPr>
        <p:spPr>
          <a:xfrm>
            <a:off x="838200" y="140537"/>
            <a:ext cx="10515600" cy="1325563"/>
          </a:xfrm>
        </p:spPr>
        <p:txBody>
          <a:bodyPr/>
          <a:lstStyle/>
          <a:p>
            <a:r>
              <a:rPr lang="nl-BE" dirty="0"/>
              <a:t>Italië - steunmaatregelen</a:t>
            </a:r>
          </a:p>
        </p:txBody>
      </p:sp>
      <p:pic>
        <p:nvPicPr>
          <p:cNvPr id="5" name="Afbeelding 4">
            <a:extLst>
              <a:ext uri="{FF2B5EF4-FFF2-40B4-BE49-F238E27FC236}">
                <a16:creationId xmlns:a16="http://schemas.microsoft.com/office/drawing/2014/main" id="{707F2B4D-33A3-01B2-8A08-A7A60942B80E}"/>
              </a:ext>
            </a:extLst>
          </p:cNvPr>
          <p:cNvPicPr>
            <a:picLocks noChangeAspect="1"/>
          </p:cNvPicPr>
          <p:nvPr/>
        </p:nvPicPr>
        <p:blipFill rotWithShape="1">
          <a:blip r:embed="rId3"/>
          <a:srcRect l="12632" t="18948" r="12632" b="12983"/>
          <a:stretch/>
        </p:blipFill>
        <p:spPr>
          <a:xfrm>
            <a:off x="1540042" y="1428501"/>
            <a:ext cx="9111916" cy="4668252"/>
          </a:xfrm>
          <a:prstGeom prst="rect">
            <a:avLst/>
          </a:prstGeom>
        </p:spPr>
      </p:pic>
      <p:sp>
        <p:nvSpPr>
          <p:cNvPr id="4" name="Tekstvak 3">
            <a:extLst>
              <a:ext uri="{FF2B5EF4-FFF2-40B4-BE49-F238E27FC236}">
                <a16:creationId xmlns:a16="http://schemas.microsoft.com/office/drawing/2014/main" id="{DF471050-14CA-CA52-5DB6-5C3401E97125}"/>
              </a:ext>
            </a:extLst>
          </p:cNvPr>
          <p:cNvSpPr txBox="1"/>
          <p:nvPr/>
        </p:nvSpPr>
        <p:spPr>
          <a:xfrm>
            <a:off x="9867332" y="6259489"/>
            <a:ext cx="2141561" cy="276999"/>
          </a:xfrm>
          <a:prstGeom prst="rect">
            <a:avLst/>
          </a:prstGeom>
          <a:noFill/>
        </p:spPr>
        <p:txBody>
          <a:bodyPr wrap="square" rtlCol="0">
            <a:spAutoFit/>
          </a:bodyPr>
          <a:lstStyle/>
          <a:p>
            <a:pPr algn="l"/>
            <a:r>
              <a:rPr lang="nl-BE" sz="1200" b="1" i="1" dirty="0">
                <a:solidFill>
                  <a:srgbClr val="95948B"/>
                </a:solidFill>
                <a:latin typeface="Open Sans" panose="020B0606030504020204" pitchFamily="34" charset="0"/>
                <a:ea typeface="Open Sans" panose="020B0606030504020204" pitchFamily="34" charset="0"/>
                <a:cs typeface="Open Sans" panose="020B0606030504020204" pitchFamily="34" charset="0"/>
              </a:rPr>
              <a:t>Marco Costa AESS</a:t>
            </a:r>
          </a:p>
        </p:txBody>
      </p:sp>
    </p:spTree>
    <p:extLst>
      <p:ext uri="{BB962C8B-B14F-4D97-AF65-F5344CB8AC3E}">
        <p14:creationId xmlns:p14="http://schemas.microsoft.com/office/powerpoint/2010/main" val="412768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76259FD-7FFD-6644-EC1D-F605DED25FE9}"/>
              </a:ext>
            </a:extLst>
          </p:cNvPr>
          <p:cNvSpPr>
            <a:spLocks noGrp="1"/>
          </p:cNvSpPr>
          <p:nvPr>
            <p:ph idx="1"/>
          </p:nvPr>
        </p:nvSpPr>
        <p:spPr/>
        <p:txBody>
          <a:bodyPr/>
          <a:lstStyle/>
          <a:p>
            <a:endParaRPr lang="nl-BE"/>
          </a:p>
        </p:txBody>
      </p:sp>
      <p:sp>
        <p:nvSpPr>
          <p:cNvPr id="3" name="Titel 2">
            <a:extLst>
              <a:ext uri="{FF2B5EF4-FFF2-40B4-BE49-F238E27FC236}">
                <a16:creationId xmlns:a16="http://schemas.microsoft.com/office/drawing/2014/main" id="{0CF6EC0A-02A1-25B1-7B2C-D46295E5188D}"/>
              </a:ext>
            </a:extLst>
          </p:cNvPr>
          <p:cNvSpPr>
            <a:spLocks noGrp="1"/>
          </p:cNvSpPr>
          <p:nvPr>
            <p:ph type="title"/>
          </p:nvPr>
        </p:nvSpPr>
        <p:spPr/>
        <p:txBody>
          <a:bodyPr/>
          <a:lstStyle/>
          <a:p>
            <a:r>
              <a:rPr lang="nl-BE" dirty="0"/>
              <a:t>Italië - voorbeeld</a:t>
            </a:r>
          </a:p>
        </p:txBody>
      </p:sp>
      <p:pic>
        <p:nvPicPr>
          <p:cNvPr id="5" name="Afbeelding 4">
            <a:extLst>
              <a:ext uri="{FF2B5EF4-FFF2-40B4-BE49-F238E27FC236}">
                <a16:creationId xmlns:a16="http://schemas.microsoft.com/office/drawing/2014/main" id="{5B1CDFCD-8A37-6F06-085C-CEDDBC75A341}"/>
              </a:ext>
            </a:extLst>
          </p:cNvPr>
          <p:cNvPicPr>
            <a:picLocks noChangeAspect="1"/>
          </p:cNvPicPr>
          <p:nvPr/>
        </p:nvPicPr>
        <p:blipFill rotWithShape="1">
          <a:blip r:embed="rId3"/>
          <a:srcRect l="19142" t="15508" r="4738" b="12039"/>
          <a:stretch/>
        </p:blipFill>
        <p:spPr>
          <a:xfrm>
            <a:off x="1455760" y="1309273"/>
            <a:ext cx="9280479" cy="4968697"/>
          </a:xfrm>
          <a:prstGeom prst="rect">
            <a:avLst/>
          </a:prstGeom>
        </p:spPr>
      </p:pic>
      <p:pic>
        <p:nvPicPr>
          <p:cNvPr id="6" name="Afbeelding 5">
            <a:extLst>
              <a:ext uri="{FF2B5EF4-FFF2-40B4-BE49-F238E27FC236}">
                <a16:creationId xmlns:a16="http://schemas.microsoft.com/office/drawing/2014/main" id="{15F1B310-53C9-D293-B637-1F4CDE17C5D6}"/>
              </a:ext>
            </a:extLst>
          </p:cNvPr>
          <p:cNvPicPr>
            <a:picLocks noChangeAspect="1"/>
          </p:cNvPicPr>
          <p:nvPr/>
        </p:nvPicPr>
        <p:blipFill>
          <a:blip r:embed="rId4"/>
          <a:stretch>
            <a:fillRect/>
          </a:stretch>
        </p:blipFill>
        <p:spPr>
          <a:xfrm>
            <a:off x="9335703" y="6328126"/>
            <a:ext cx="2145978" cy="329213"/>
          </a:xfrm>
          <a:prstGeom prst="rect">
            <a:avLst/>
          </a:prstGeom>
        </p:spPr>
      </p:pic>
    </p:spTree>
    <p:extLst>
      <p:ext uri="{BB962C8B-B14F-4D97-AF65-F5344CB8AC3E}">
        <p14:creationId xmlns:p14="http://schemas.microsoft.com/office/powerpoint/2010/main" val="394715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963A-82BA-F849-A4DE-92829DE2A08F}"/>
              </a:ext>
            </a:extLst>
          </p:cNvPr>
          <p:cNvSpPr>
            <a:spLocks noGrp="1"/>
          </p:cNvSpPr>
          <p:nvPr>
            <p:ph type="ctrTitle"/>
          </p:nvPr>
        </p:nvSpPr>
        <p:spPr/>
        <p:txBody>
          <a:bodyPr/>
          <a:lstStyle/>
          <a:p>
            <a:r>
              <a:rPr lang="en-US" dirty="0"/>
              <a:t> </a:t>
            </a:r>
          </a:p>
        </p:txBody>
      </p:sp>
      <p:sp>
        <p:nvSpPr>
          <p:cNvPr id="12" name="Subtitle 2">
            <a:extLst>
              <a:ext uri="{FF2B5EF4-FFF2-40B4-BE49-F238E27FC236}">
                <a16:creationId xmlns:a16="http://schemas.microsoft.com/office/drawing/2014/main" id="{2ED370D8-3A69-8A4A-9F45-5FC49EBF4045}"/>
              </a:ext>
            </a:extLst>
          </p:cNvPr>
          <p:cNvSpPr>
            <a:spLocks noGrp="1"/>
          </p:cNvSpPr>
          <p:nvPr>
            <p:ph type="subTitle" idx="1"/>
          </p:nvPr>
        </p:nvSpPr>
        <p:spPr>
          <a:xfrm>
            <a:off x="857771" y="3225512"/>
            <a:ext cx="5383651" cy="1071072"/>
          </a:xfrm>
        </p:spPr>
        <p:txBody>
          <a:bodyPr>
            <a:noAutofit/>
          </a:bodyPr>
          <a:lstStyle/>
          <a:p>
            <a:pPr algn="l"/>
            <a:r>
              <a:rPr lang="en-US" sz="7200" b="1" dirty="0">
                <a:ea typeface="Open Sans" panose="020B0606030504020204" pitchFamily="34" charset="0"/>
                <a:cs typeface="Open Sans" panose="020B0606030504020204" pitchFamily="34" charset="0"/>
              </a:rPr>
              <a:t>Dank u</a:t>
            </a:r>
            <a:r>
              <a:rPr lang="en-US" sz="7200" b="1" dirty="0">
                <a:latin typeface="Open Sans" panose="020B0606030504020204" pitchFamily="34" charset="0"/>
                <a:ea typeface="Open Sans" panose="020B0606030504020204" pitchFamily="34" charset="0"/>
                <a:cs typeface="Open Sans" panose="020B0606030504020204" pitchFamily="34" charset="0"/>
              </a:rPr>
              <a:t>!</a:t>
            </a:r>
          </a:p>
        </p:txBody>
      </p:sp>
      <p:sp>
        <p:nvSpPr>
          <p:cNvPr id="3" name="TextBox 2">
            <a:extLst>
              <a:ext uri="{FF2B5EF4-FFF2-40B4-BE49-F238E27FC236}">
                <a16:creationId xmlns:a16="http://schemas.microsoft.com/office/drawing/2014/main" id="{99D2A340-D7B1-9F0C-453D-3CB5617B2A6C}"/>
              </a:ext>
            </a:extLst>
          </p:cNvPr>
          <p:cNvSpPr txBox="1"/>
          <p:nvPr/>
        </p:nvSpPr>
        <p:spPr>
          <a:xfrm>
            <a:off x="857771" y="5162324"/>
            <a:ext cx="5260710" cy="338554"/>
          </a:xfrm>
          <a:prstGeom prst="rect">
            <a:avLst/>
          </a:prstGeom>
          <a:solidFill>
            <a:srgbClr val="95C11F"/>
          </a:solidFill>
        </p:spPr>
        <p:txBody>
          <a:bodyPr wrap="square" rtlCol="0">
            <a:spAutoFit/>
          </a:bodyPr>
          <a:lstStyle/>
          <a:p>
            <a:pPr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www.interregeurope.eu/LEEWAY</a:t>
            </a:r>
          </a:p>
        </p:txBody>
      </p:sp>
      <p:pic>
        <p:nvPicPr>
          <p:cNvPr id="4" name="Afbeelding 3">
            <a:extLst>
              <a:ext uri="{FF2B5EF4-FFF2-40B4-BE49-F238E27FC236}">
                <a16:creationId xmlns:a16="http://schemas.microsoft.com/office/drawing/2014/main" id="{4BCB8A4C-1345-AF29-A8BA-9FAB2E8DCB79}"/>
              </a:ext>
            </a:extLst>
          </p:cNvPr>
          <p:cNvPicPr>
            <a:picLocks noChangeAspect="1"/>
          </p:cNvPicPr>
          <p:nvPr/>
        </p:nvPicPr>
        <p:blipFill>
          <a:blip r:embed="rId3"/>
          <a:stretch>
            <a:fillRect/>
          </a:stretch>
        </p:blipFill>
        <p:spPr>
          <a:xfrm>
            <a:off x="504065" y="436760"/>
            <a:ext cx="6968332" cy="2377646"/>
          </a:xfrm>
          <a:prstGeom prst="rect">
            <a:avLst/>
          </a:prstGeom>
        </p:spPr>
      </p:pic>
    </p:spTree>
    <p:extLst>
      <p:ext uri="{BB962C8B-B14F-4D97-AF65-F5344CB8AC3E}">
        <p14:creationId xmlns:p14="http://schemas.microsoft.com/office/powerpoint/2010/main" val="125118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4F5F0-9AF0-46F6-20B7-5A19D815E9E3}"/>
              </a:ext>
            </a:extLst>
          </p:cNvPr>
          <p:cNvSpPr>
            <a:spLocks noGrp="1"/>
          </p:cNvSpPr>
          <p:nvPr>
            <p:ph type="ctrTitle"/>
          </p:nvPr>
        </p:nvSpPr>
        <p:spPr/>
        <p:txBody>
          <a:bodyPr/>
          <a:lstStyle/>
          <a:p>
            <a:endParaRPr lang="nl-BE"/>
          </a:p>
        </p:txBody>
      </p:sp>
      <p:sp>
        <p:nvSpPr>
          <p:cNvPr id="3" name="Ondertitel 2">
            <a:extLst>
              <a:ext uri="{FF2B5EF4-FFF2-40B4-BE49-F238E27FC236}">
                <a16:creationId xmlns:a16="http://schemas.microsoft.com/office/drawing/2014/main" id="{EDE127AC-A211-4D88-451A-FB199AD3AD2A}"/>
              </a:ext>
            </a:extLst>
          </p:cNvPr>
          <p:cNvSpPr>
            <a:spLocks noGrp="1"/>
          </p:cNvSpPr>
          <p:nvPr>
            <p:ph type="subTitle" idx="1"/>
          </p:nvPr>
        </p:nvSpPr>
        <p:spPr/>
        <p:txBody>
          <a:bodyPr/>
          <a:lstStyle/>
          <a:p>
            <a:endParaRPr lang="nl-BE"/>
          </a:p>
        </p:txBody>
      </p:sp>
      <p:pic>
        <p:nvPicPr>
          <p:cNvPr id="5" name="Afbeelding 4">
            <a:extLst>
              <a:ext uri="{FF2B5EF4-FFF2-40B4-BE49-F238E27FC236}">
                <a16:creationId xmlns:a16="http://schemas.microsoft.com/office/drawing/2014/main" id="{4FF65661-7D49-D90C-98A9-8A71CEE66187}"/>
              </a:ext>
            </a:extLst>
          </p:cNvPr>
          <p:cNvPicPr>
            <a:picLocks noChangeAspect="1"/>
          </p:cNvPicPr>
          <p:nvPr/>
        </p:nvPicPr>
        <p:blipFill rotWithShape="1">
          <a:blip r:embed="rId3"/>
          <a:srcRect l="31017" t="29101" r="12500" b="15531"/>
          <a:stretch/>
        </p:blipFill>
        <p:spPr>
          <a:xfrm>
            <a:off x="963643" y="568513"/>
            <a:ext cx="10521248" cy="5801290"/>
          </a:xfrm>
          <a:prstGeom prst="rect">
            <a:avLst/>
          </a:prstGeom>
        </p:spPr>
      </p:pic>
    </p:spTree>
    <p:extLst>
      <p:ext uri="{BB962C8B-B14F-4D97-AF65-F5344CB8AC3E}">
        <p14:creationId xmlns:p14="http://schemas.microsoft.com/office/powerpoint/2010/main" val="140231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2B4F5118-CC90-190C-64D1-91019C8D900D}"/>
              </a:ext>
            </a:extLst>
          </p:cNvPr>
          <p:cNvSpPr>
            <a:spLocks noGrp="1"/>
          </p:cNvSpPr>
          <p:nvPr>
            <p:ph idx="1"/>
          </p:nvPr>
        </p:nvSpPr>
        <p:spPr>
          <a:xfrm>
            <a:off x="838200" y="1825625"/>
            <a:ext cx="6733673" cy="4351338"/>
          </a:xfrm>
        </p:spPr>
        <p:txBody>
          <a:bodyPr>
            <a:noAutofit/>
          </a:bodyPr>
          <a:lstStyle/>
          <a:p>
            <a:r>
              <a:rPr lang="nl-BE" sz="2400" b="0" dirty="0"/>
              <a:t>Clean energy </a:t>
            </a:r>
            <a:r>
              <a:rPr lang="nl-BE" sz="2400" b="0" dirty="0" err="1"/>
              <a:t>for</a:t>
            </a:r>
            <a:r>
              <a:rPr lang="nl-BE" sz="2400" b="0" dirty="0"/>
              <a:t> </a:t>
            </a:r>
            <a:r>
              <a:rPr lang="nl-BE" sz="2400" b="0" dirty="0" err="1"/>
              <a:t>all</a:t>
            </a:r>
            <a:r>
              <a:rPr lang="nl-BE" sz="2400" b="0" dirty="0"/>
              <a:t> </a:t>
            </a:r>
            <a:r>
              <a:rPr lang="nl-BE" sz="2400" b="0" dirty="0" err="1"/>
              <a:t>Europeans</a:t>
            </a:r>
            <a:r>
              <a:rPr lang="nl-BE" sz="2400" b="0" dirty="0"/>
              <a:t> package (CEP) =&gt; REDII en IEMD</a:t>
            </a:r>
          </a:p>
          <a:p>
            <a:r>
              <a:rPr lang="nl-BE" sz="2400" b="0" dirty="0"/>
              <a:t>Introduceren twee concepten: hernieuwbare energiegemeenschappen en energiegemeenschap van burgers</a:t>
            </a:r>
          </a:p>
          <a:p>
            <a:r>
              <a:rPr lang="nl-BE" sz="2400" b="0" dirty="0"/>
              <a:t>Moeten vertaald worden in de wetgeving van elke lidstaat</a:t>
            </a:r>
          </a:p>
          <a:p>
            <a:r>
              <a:rPr lang="nl-BE" sz="2400" b="0" dirty="0"/>
              <a:t>Verschillen tussen de lidstaten bij de implementatie</a:t>
            </a:r>
          </a:p>
        </p:txBody>
      </p:sp>
      <p:sp>
        <p:nvSpPr>
          <p:cNvPr id="4" name="Titel 3">
            <a:extLst>
              <a:ext uri="{FF2B5EF4-FFF2-40B4-BE49-F238E27FC236}">
                <a16:creationId xmlns:a16="http://schemas.microsoft.com/office/drawing/2014/main" id="{18777490-F198-A9C2-C14B-9B276434A879}"/>
              </a:ext>
            </a:extLst>
          </p:cNvPr>
          <p:cNvSpPr>
            <a:spLocks noGrp="1"/>
          </p:cNvSpPr>
          <p:nvPr>
            <p:ph type="title"/>
          </p:nvPr>
        </p:nvSpPr>
        <p:spPr/>
        <p:txBody>
          <a:bodyPr/>
          <a:lstStyle/>
          <a:p>
            <a:r>
              <a:rPr lang="nl-BE" dirty="0"/>
              <a:t>EU energiegemeenschappen</a:t>
            </a:r>
          </a:p>
        </p:txBody>
      </p:sp>
      <p:pic>
        <p:nvPicPr>
          <p:cNvPr id="7" name="Afbeelding 6">
            <a:extLst>
              <a:ext uri="{FF2B5EF4-FFF2-40B4-BE49-F238E27FC236}">
                <a16:creationId xmlns:a16="http://schemas.microsoft.com/office/drawing/2014/main" id="{D6861DFC-8E5D-D8C5-F1CF-CF2F2CC63154}"/>
              </a:ext>
            </a:extLst>
          </p:cNvPr>
          <p:cNvPicPr>
            <a:picLocks noChangeAspect="1"/>
          </p:cNvPicPr>
          <p:nvPr/>
        </p:nvPicPr>
        <p:blipFill rotWithShape="1">
          <a:blip r:embed="rId3"/>
          <a:srcRect l="31184" t="17778" r="33289" b="21169"/>
          <a:stretch/>
        </p:blipFill>
        <p:spPr>
          <a:xfrm>
            <a:off x="7571873" y="1690688"/>
            <a:ext cx="4331369" cy="4186989"/>
          </a:xfrm>
          <a:prstGeom prst="rect">
            <a:avLst/>
          </a:prstGeom>
        </p:spPr>
      </p:pic>
      <p:sp>
        <p:nvSpPr>
          <p:cNvPr id="9" name="Tekstvak 8">
            <a:extLst>
              <a:ext uri="{FF2B5EF4-FFF2-40B4-BE49-F238E27FC236}">
                <a16:creationId xmlns:a16="http://schemas.microsoft.com/office/drawing/2014/main" id="{3682CCC5-2C15-CFC2-4D4E-CB4A580FE584}"/>
              </a:ext>
            </a:extLst>
          </p:cNvPr>
          <p:cNvSpPr txBox="1"/>
          <p:nvPr/>
        </p:nvSpPr>
        <p:spPr>
          <a:xfrm>
            <a:off x="7796463" y="5883375"/>
            <a:ext cx="4106779" cy="246221"/>
          </a:xfrm>
          <a:prstGeom prst="rect">
            <a:avLst/>
          </a:prstGeom>
          <a:noFill/>
        </p:spPr>
        <p:txBody>
          <a:bodyPr wrap="square">
            <a:spAutoFit/>
          </a:bodyPr>
          <a:lstStyle/>
          <a:p>
            <a:r>
              <a:rPr lang="nl-BE" sz="1000" dirty="0"/>
              <a:t>https://www.rescoop.eu/policy/transposition-tracker/rec-cec-definitions</a:t>
            </a:r>
          </a:p>
        </p:txBody>
      </p:sp>
    </p:spTree>
    <p:extLst>
      <p:ext uri="{BB962C8B-B14F-4D97-AF65-F5344CB8AC3E}">
        <p14:creationId xmlns:p14="http://schemas.microsoft.com/office/powerpoint/2010/main" val="90373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56C41C1-B19D-7CBF-ACA7-D202AAC5B2F4}"/>
              </a:ext>
            </a:extLst>
          </p:cNvPr>
          <p:cNvPicPr>
            <a:picLocks noChangeAspect="1"/>
          </p:cNvPicPr>
          <p:nvPr/>
        </p:nvPicPr>
        <p:blipFill rotWithShape="1">
          <a:blip r:embed="rId3"/>
          <a:srcRect l="24481" t="15227" r="6675" b="10187"/>
          <a:stretch/>
        </p:blipFill>
        <p:spPr>
          <a:xfrm>
            <a:off x="6686268" y="286102"/>
            <a:ext cx="5486401" cy="6124905"/>
          </a:xfrm>
          <a:prstGeom prst="rect">
            <a:avLst/>
          </a:prstGeom>
        </p:spPr>
      </p:pic>
      <p:sp>
        <p:nvSpPr>
          <p:cNvPr id="2" name="Tijdelijke aanduiding voor inhoud 1">
            <a:extLst>
              <a:ext uri="{FF2B5EF4-FFF2-40B4-BE49-F238E27FC236}">
                <a16:creationId xmlns:a16="http://schemas.microsoft.com/office/drawing/2014/main" id="{89B3B676-B62A-A087-CE50-DD8D622705F7}"/>
              </a:ext>
            </a:extLst>
          </p:cNvPr>
          <p:cNvSpPr>
            <a:spLocks noGrp="1"/>
          </p:cNvSpPr>
          <p:nvPr>
            <p:ph idx="1"/>
          </p:nvPr>
        </p:nvSpPr>
        <p:spPr>
          <a:xfrm>
            <a:off x="409432" y="1825625"/>
            <a:ext cx="6806227" cy="4351338"/>
          </a:xfrm>
        </p:spPr>
        <p:txBody>
          <a:bodyPr>
            <a:noAutofit/>
          </a:bodyPr>
          <a:lstStyle/>
          <a:p>
            <a:pPr marL="0" indent="0">
              <a:spcAft>
                <a:spcPts val="600"/>
              </a:spcAft>
              <a:buNone/>
            </a:pPr>
            <a:r>
              <a:rPr lang="en-US" sz="2400" b="1" dirty="0" err="1">
                <a:solidFill>
                  <a:srgbClr val="95C11F"/>
                </a:solidFill>
                <a:latin typeface="Open Sans" panose="020B0606030504020204" pitchFamily="34" charset="0"/>
                <a:ea typeface="Open Sans" panose="020B0606030504020204" pitchFamily="34" charset="0"/>
                <a:cs typeface="Open Sans" panose="020B0606030504020204" pitchFamily="34" charset="0"/>
              </a:rPr>
              <a:t>Algemene</a:t>
            </a:r>
            <a:r>
              <a:rPr lang="en-US" sz="2400" b="1" dirty="0">
                <a:solidFill>
                  <a:srgbClr val="95C11F"/>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95C11F"/>
                </a:solidFill>
                <a:latin typeface="Open Sans" panose="020B0606030504020204" pitchFamily="34" charset="0"/>
                <a:ea typeface="Open Sans" panose="020B0606030504020204" pitchFamily="34" charset="0"/>
                <a:cs typeface="Open Sans" panose="020B0606030504020204" pitchFamily="34" charset="0"/>
              </a:rPr>
              <a:t>doelstelling</a:t>
            </a:r>
            <a:endParaRPr lang="en-US" sz="2400" b="1" dirty="0">
              <a:solidFill>
                <a:srgbClr val="95C11F"/>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nl-BE" sz="1000" b="0" i="0" dirty="0">
              <a:solidFill>
                <a:srgbClr val="222121"/>
              </a:solidFill>
              <a:effectLst/>
              <a:latin typeface="Montserrat" pitchFamily="2" charset="0"/>
            </a:endParaRPr>
          </a:p>
          <a:p>
            <a:pPr marL="0" indent="0">
              <a:buNone/>
            </a:pPr>
            <a:endParaRPr lang="nl-BE" sz="1000" b="0" i="0" dirty="0">
              <a:solidFill>
                <a:srgbClr val="222121"/>
              </a:solidFill>
              <a:effectLst/>
              <a:latin typeface="Montserrat" pitchFamily="2" charset="0"/>
            </a:endParaRPr>
          </a:p>
          <a:p>
            <a:pPr marL="0" indent="0">
              <a:buNone/>
            </a:pPr>
            <a:r>
              <a:rPr lang="nl-BE" sz="2000" b="0" i="0" dirty="0">
                <a:solidFill>
                  <a:srgbClr val="222121"/>
                </a:solidFill>
                <a:effectLst/>
                <a:ea typeface="Open Sans" panose="020B0606030504020204" pitchFamily="34" charset="0"/>
                <a:cs typeface="Open Sans" panose="020B0606030504020204" pitchFamily="34" charset="0"/>
              </a:rPr>
              <a:t>het bevorderen van de uitrol van een energiebeleid voor de invoering van hernieuwbare energiegemeenschappen.</a:t>
            </a:r>
          </a:p>
          <a:p>
            <a:pPr marL="0" indent="0">
              <a:buNone/>
            </a:pPr>
            <a:r>
              <a:rPr lang="nl-BE" sz="2000" b="0" i="0" dirty="0">
                <a:solidFill>
                  <a:srgbClr val="222121"/>
                </a:solidFill>
                <a:effectLst/>
                <a:ea typeface="Open Sans" panose="020B0606030504020204" pitchFamily="34" charset="0"/>
                <a:cs typeface="Open Sans" panose="020B0606030504020204" pitchFamily="34" charset="0"/>
              </a:rPr>
              <a:t> </a:t>
            </a:r>
          </a:p>
          <a:p>
            <a:pPr marL="0" indent="0">
              <a:buNone/>
            </a:pPr>
            <a:r>
              <a:rPr lang="nl-BE" sz="2000" b="0" i="0" dirty="0">
                <a:solidFill>
                  <a:srgbClr val="222121"/>
                </a:solidFill>
                <a:effectLst/>
                <a:ea typeface="Open Sans" panose="020B0606030504020204" pitchFamily="34" charset="0"/>
                <a:cs typeface="Open Sans" panose="020B0606030504020204" pitchFamily="34" charset="0"/>
              </a:rPr>
              <a:t>Het project zet hiervoor in op het delen en uitwisselen van ervaringen tussen overheden, ontwikkelingsagentschappen en regio’s binnen Europa. </a:t>
            </a:r>
            <a:endParaRPr lang="en-GB" sz="2000" dirty="0">
              <a:ea typeface="Open Sans" panose="020B0606030504020204" pitchFamily="34" charset="0"/>
              <a:cs typeface="Open Sans" panose="020B0606030504020204" pitchFamily="34" charset="0"/>
            </a:endParaRPr>
          </a:p>
          <a:p>
            <a:pPr marL="0" indent="0">
              <a:buNone/>
            </a:pPr>
            <a:endParaRPr lang="nl-BE" sz="2400" b="0" dirty="0"/>
          </a:p>
        </p:txBody>
      </p:sp>
      <p:sp>
        <p:nvSpPr>
          <p:cNvPr id="3" name="Titel 2">
            <a:extLst>
              <a:ext uri="{FF2B5EF4-FFF2-40B4-BE49-F238E27FC236}">
                <a16:creationId xmlns:a16="http://schemas.microsoft.com/office/drawing/2014/main" id="{C25DD96D-AE3E-2EF2-19C6-5A3FDE179EF4}"/>
              </a:ext>
            </a:extLst>
          </p:cNvPr>
          <p:cNvSpPr>
            <a:spLocks noGrp="1"/>
          </p:cNvSpPr>
          <p:nvPr>
            <p:ph type="title"/>
          </p:nvPr>
        </p:nvSpPr>
        <p:spPr>
          <a:xfrm>
            <a:off x="456058" y="365125"/>
            <a:ext cx="10515600" cy="1325563"/>
          </a:xfrm>
        </p:spPr>
        <p:txBody>
          <a:bodyPr/>
          <a:lstStyle/>
          <a:p>
            <a:r>
              <a:rPr lang="nl-BE" dirty="0"/>
              <a:t>LEEWAY</a:t>
            </a:r>
          </a:p>
        </p:txBody>
      </p:sp>
      <p:pic>
        <p:nvPicPr>
          <p:cNvPr id="6" name="Graphic 5">
            <a:extLst>
              <a:ext uri="{FF2B5EF4-FFF2-40B4-BE49-F238E27FC236}">
                <a16:creationId xmlns:a16="http://schemas.microsoft.com/office/drawing/2014/main" id="{7D17B75E-4D34-6330-D2A0-4AB0B8660A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76774" y="3794466"/>
            <a:ext cx="160833" cy="242712"/>
          </a:xfrm>
          <a:prstGeom prst="rect">
            <a:avLst/>
          </a:prstGeom>
        </p:spPr>
      </p:pic>
      <p:pic>
        <p:nvPicPr>
          <p:cNvPr id="9" name="Graphic 8">
            <a:extLst>
              <a:ext uri="{FF2B5EF4-FFF2-40B4-BE49-F238E27FC236}">
                <a16:creationId xmlns:a16="http://schemas.microsoft.com/office/drawing/2014/main" id="{106F7702-6BD7-95AF-70E0-2DAB2DDDDF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01136" y="3562350"/>
            <a:ext cx="153811" cy="232116"/>
          </a:xfrm>
          <a:prstGeom prst="rect">
            <a:avLst/>
          </a:prstGeom>
        </p:spPr>
      </p:pic>
      <p:pic>
        <p:nvPicPr>
          <p:cNvPr id="10" name="Graphic 9">
            <a:extLst>
              <a:ext uri="{FF2B5EF4-FFF2-40B4-BE49-F238E27FC236}">
                <a16:creationId xmlns:a16="http://schemas.microsoft.com/office/drawing/2014/main" id="{0FF73FF1-B9A5-7807-0A24-4859BBD82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64060" y="4449592"/>
            <a:ext cx="153811" cy="232116"/>
          </a:xfrm>
          <a:prstGeom prst="rect">
            <a:avLst/>
          </a:prstGeom>
        </p:spPr>
      </p:pic>
      <p:pic>
        <p:nvPicPr>
          <p:cNvPr id="11" name="Graphic 10">
            <a:extLst>
              <a:ext uri="{FF2B5EF4-FFF2-40B4-BE49-F238E27FC236}">
                <a16:creationId xmlns:a16="http://schemas.microsoft.com/office/drawing/2014/main" id="{B1C73993-8521-1510-549A-84022BB0D0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8615" y="4121150"/>
            <a:ext cx="153811" cy="232116"/>
          </a:xfrm>
          <a:prstGeom prst="rect">
            <a:avLst/>
          </a:prstGeom>
        </p:spPr>
      </p:pic>
      <p:pic>
        <p:nvPicPr>
          <p:cNvPr id="12" name="Graphic 11">
            <a:extLst>
              <a:ext uri="{FF2B5EF4-FFF2-40B4-BE49-F238E27FC236}">
                <a16:creationId xmlns:a16="http://schemas.microsoft.com/office/drawing/2014/main" id="{9BF0605F-BD16-1F06-94B7-2B6A836941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1709" y="4074090"/>
            <a:ext cx="153811" cy="232116"/>
          </a:xfrm>
          <a:prstGeom prst="rect">
            <a:avLst/>
          </a:prstGeom>
        </p:spPr>
      </p:pic>
      <p:pic>
        <p:nvPicPr>
          <p:cNvPr id="13" name="Graphic 12">
            <a:extLst>
              <a:ext uri="{FF2B5EF4-FFF2-40B4-BE49-F238E27FC236}">
                <a16:creationId xmlns:a16="http://schemas.microsoft.com/office/drawing/2014/main" id="{04219B7C-28A3-F2BA-F917-603E565322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4165" y="4565650"/>
            <a:ext cx="153811" cy="232116"/>
          </a:xfrm>
          <a:prstGeom prst="rect">
            <a:avLst/>
          </a:prstGeom>
        </p:spPr>
      </p:pic>
      <p:pic>
        <p:nvPicPr>
          <p:cNvPr id="14" name="Graphic 13">
            <a:extLst>
              <a:ext uri="{FF2B5EF4-FFF2-40B4-BE49-F238E27FC236}">
                <a16:creationId xmlns:a16="http://schemas.microsoft.com/office/drawing/2014/main" id="{F6B18FA8-48FE-AE04-9709-748629DA6B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7259" y="4518590"/>
            <a:ext cx="153811" cy="232116"/>
          </a:xfrm>
          <a:prstGeom prst="rect">
            <a:avLst/>
          </a:prstGeom>
        </p:spPr>
      </p:pic>
      <p:sp>
        <p:nvSpPr>
          <p:cNvPr id="7" name="Freeform 26">
            <a:extLst>
              <a:ext uri="{FF2B5EF4-FFF2-40B4-BE49-F238E27FC236}">
                <a16:creationId xmlns:a16="http://schemas.microsoft.com/office/drawing/2014/main" id="{84CD9D47-D94C-FD7A-A1CC-1305D4987189}"/>
              </a:ext>
            </a:extLst>
          </p:cNvPr>
          <p:cNvSpPr>
            <a:spLocks noChangeAspect="1"/>
          </p:cNvSpPr>
          <p:nvPr/>
        </p:nvSpPr>
        <p:spPr>
          <a:xfrm>
            <a:off x="4163312" y="286102"/>
            <a:ext cx="2245773" cy="1969471"/>
          </a:xfrm>
          <a:custGeom>
            <a:avLst/>
            <a:gdLst>
              <a:gd name="connsiteX0" fmla="*/ 256493 w 942905"/>
              <a:gd name="connsiteY0" fmla="*/ 826898 h 826898"/>
              <a:gd name="connsiteX1" fmla="*/ 220656 w 942905"/>
              <a:gd name="connsiteY1" fmla="*/ 806273 h 826898"/>
              <a:gd name="connsiteX2" fmla="*/ 5448 w 942905"/>
              <a:gd name="connsiteY2" fmla="*/ 434075 h 826898"/>
              <a:gd name="connsiteX3" fmla="*/ 5448 w 942905"/>
              <a:gd name="connsiteY3" fmla="*/ 392824 h 826898"/>
              <a:gd name="connsiteX4" fmla="*/ 220656 w 942905"/>
              <a:gd name="connsiteY4" fmla="*/ 20625 h 826898"/>
              <a:gd name="connsiteX5" fmla="*/ 256493 w 942905"/>
              <a:gd name="connsiteY5" fmla="*/ 0 h 826898"/>
              <a:gd name="connsiteX6" fmla="*/ 686816 w 942905"/>
              <a:gd name="connsiteY6" fmla="*/ 0 h 826898"/>
              <a:gd name="connsiteX7" fmla="*/ 722558 w 942905"/>
              <a:gd name="connsiteY7" fmla="*/ 20625 h 826898"/>
              <a:gd name="connsiteX8" fmla="*/ 937389 w 942905"/>
              <a:gd name="connsiteY8" fmla="*/ 392824 h 826898"/>
              <a:gd name="connsiteX9" fmla="*/ 937389 w 942905"/>
              <a:gd name="connsiteY9" fmla="*/ 434075 h 826898"/>
              <a:gd name="connsiteX10" fmla="*/ 722558 w 942905"/>
              <a:gd name="connsiteY10" fmla="*/ 806273 h 826898"/>
              <a:gd name="connsiteX11" fmla="*/ 686816 w 942905"/>
              <a:gd name="connsiteY11" fmla="*/ 826898 h 82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05" h="826898">
                <a:moveTo>
                  <a:pt x="256493" y="826898"/>
                </a:moveTo>
                <a:cubicBezTo>
                  <a:pt x="241723" y="826882"/>
                  <a:pt x="228075" y="819028"/>
                  <a:pt x="220656" y="806273"/>
                </a:cubicBezTo>
                <a:lnTo>
                  <a:pt x="5448" y="434075"/>
                </a:lnTo>
                <a:cubicBezTo>
                  <a:pt x="-1816" y="421281"/>
                  <a:pt x="-1816" y="405617"/>
                  <a:pt x="5448" y="392824"/>
                </a:cubicBezTo>
                <a:lnTo>
                  <a:pt x="220656" y="20625"/>
                </a:lnTo>
                <a:cubicBezTo>
                  <a:pt x="228075" y="7871"/>
                  <a:pt x="241723" y="16"/>
                  <a:pt x="256493" y="0"/>
                </a:cubicBezTo>
                <a:lnTo>
                  <a:pt x="686816" y="0"/>
                </a:lnTo>
                <a:cubicBezTo>
                  <a:pt x="701557" y="30"/>
                  <a:pt x="715171" y="7886"/>
                  <a:pt x="722558" y="20625"/>
                </a:cubicBezTo>
                <a:lnTo>
                  <a:pt x="937389" y="392824"/>
                </a:lnTo>
                <a:cubicBezTo>
                  <a:pt x="944745" y="405592"/>
                  <a:pt x="944745" y="421307"/>
                  <a:pt x="937389" y="434075"/>
                </a:cubicBezTo>
                <a:lnTo>
                  <a:pt x="722558" y="806273"/>
                </a:lnTo>
                <a:cubicBezTo>
                  <a:pt x="715171" y="819013"/>
                  <a:pt x="701557" y="826868"/>
                  <a:pt x="686816" y="826898"/>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w="28575" cap="flat">
            <a:solidFill>
              <a:schemeClr val="bg1"/>
            </a:solidFill>
            <a:prstDash val="solid"/>
            <a:miter/>
          </a:ln>
        </p:spPr>
        <p:txBody>
          <a:bodyPr rtlCol="0" anchor="ctr"/>
          <a:lstStyle/>
          <a:p>
            <a:endParaRPr lang="en-LU" dirty="0"/>
          </a:p>
        </p:txBody>
      </p:sp>
      <p:pic>
        <p:nvPicPr>
          <p:cNvPr id="5" name="Graphic 4">
            <a:extLst>
              <a:ext uri="{FF2B5EF4-FFF2-40B4-BE49-F238E27FC236}">
                <a16:creationId xmlns:a16="http://schemas.microsoft.com/office/drawing/2014/main" id="{ECD77250-E5FC-120A-B918-0E2FADC44B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68077" y="1104565"/>
            <a:ext cx="1247582" cy="1137501"/>
          </a:xfrm>
          <a:prstGeom prst="rect">
            <a:avLst/>
          </a:prstGeom>
        </p:spPr>
      </p:pic>
    </p:spTree>
    <p:extLst>
      <p:ext uri="{BB962C8B-B14F-4D97-AF65-F5344CB8AC3E}">
        <p14:creationId xmlns:p14="http://schemas.microsoft.com/office/powerpoint/2010/main" val="40773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4D71A1C-2DAE-BA80-5E4A-C3D3636B93F6}"/>
              </a:ext>
            </a:extLst>
          </p:cNvPr>
          <p:cNvSpPr>
            <a:spLocks noGrp="1"/>
          </p:cNvSpPr>
          <p:nvPr>
            <p:ph idx="1"/>
          </p:nvPr>
        </p:nvSpPr>
        <p:spPr>
          <a:xfrm>
            <a:off x="380010" y="1303824"/>
            <a:ext cx="12065330" cy="4351338"/>
          </a:xfrm>
        </p:spPr>
        <p:txBody>
          <a:bodyPr numCol="2">
            <a:normAutofit/>
          </a:bodyPr>
          <a:lstStyle/>
          <a:p>
            <a:pPr marL="0" indent="0">
              <a:buNone/>
            </a:pPr>
            <a:r>
              <a:rPr lang="nl-BE" sz="2400" dirty="0">
                <a:solidFill>
                  <a:schemeClr val="accent2"/>
                </a:solidFill>
              </a:rPr>
              <a:t>Energiegemeenschap van burgers</a:t>
            </a:r>
          </a:p>
          <a:p>
            <a:r>
              <a:rPr lang="nl-BE" sz="1800" b="0" dirty="0"/>
              <a:t>Alle vormen van energie</a:t>
            </a:r>
          </a:p>
          <a:p>
            <a:r>
              <a:rPr lang="nl-BE" sz="1800" b="0" dirty="0"/>
              <a:t>Iedereen kan deelnemen</a:t>
            </a:r>
          </a:p>
          <a:p>
            <a:r>
              <a:rPr lang="nl-BE" sz="1800" b="0" dirty="0"/>
              <a:t>Zeggenschap beperkt tot burgers, lokale overheden en kleine ondernemingen</a:t>
            </a:r>
          </a:p>
          <a:p>
            <a:r>
              <a:rPr lang="nl-BE" sz="1800" b="0" dirty="0"/>
              <a:t>Geen grenzen op technisch of geografisch vlak  zolang binnen Vlaamse gewest</a:t>
            </a:r>
          </a:p>
          <a:p>
            <a:r>
              <a:rPr lang="nl-BE" sz="1800" b="0" dirty="0"/>
              <a:t>Kan eigenaar zijn of gebruiksrechten hebben op de productie-installaties (=&gt; ook installaties van leden   </a:t>
            </a:r>
            <a:r>
              <a:rPr lang="nl-BE" sz="1900" b="0" dirty="0"/>
              <a:t>of vennoten</a:t>
            </a:r>
          </a:p>
          <a:p>
            <a:pPr marL="0" indent="0">
              <a:buNone/>
            </a:pPr>
            <a:endParaRPr lang="nl-BE" sz="2400" dirty="0">
              <a:solidFill>
                <a:schemeClr val="accent2"/>
              </a:solidFill>
            </a:endParaRPr>
          </a:p>
          <a:p>
            <a:pPr marL="0" indent="0">
              <a:buNone/>
            </a:pPr>
            <a:endParaRPr lang="nl-BE" sz="2400" dirty="0">
              <a:solidFill>
                <a:schemeClr val="accent2"/>
              </a:solidFill>
            </a:endParaRPr>
          </a:p>
          <a:p>
            <a:pPr marL="0" indent="0">
              <a:buNone/>
            </a:pPr>
            <a:r>
              <a:rPr lang="nl-BE" sz="2400" dirty="0">
                <a:solidFill>
                  <a:schemeClr val="accent2"/>
                </a:solidFill>
              </a:rPr>
              <a:t>Hernieuwbare energiegemeenschap</a:t>
            </a:r>
          </a:p>
          <a:p>
            <a:r>
              <a:rPr lang="nl-BE" sz="1800" b="0" dirty="0"/>
              <a:t>Alleen hernieuwbare energie </a:t>
            </a:r>
          </a:p>
          <a:p>
            <a:r>
              <a:rPr lang="nl-BE" sz="1800" b="0" dirty="0"/>
              <a:t>Beperkt tot burgers, lokale overheden en </a:t>
            </a:r>
            <a:r>
              <a:rPr lang="nl-BE" sz="1800" b="0" dirty="0" err="1"/>
              <a:t>KMO’s</a:t>
            </a:r>
            <a:endParaRPr lang="nl-BE" sz="1800" b="0" dirty="0"/>
          </a:p>
          <a:p>
            <a:r>
              <a:rPr lang="nl-BE" sz="1800" b="0" dirty="0"/>
              <a:t>Alle leden hebben zeggenschap</a:t>
            </a:r>
          </a:p>
          <a:p>
            <a:pPr marL="0" indent="0">
              <a:buNone/>
            </a:pPr>
            <a:endParaRPr lang="nl-BE" sz="900" b="0" dirty="0"/>
          </a:p>
          <a:p>
            <a:r>
              <a:rPr lang="nl-BE" sz="1800" b="0" dirty="0"/>
              <a:t>Werkingsgrenzen </a:t>
            </a:r>
            <a:r>
              <a:rPr lang="nl-BE" sz="1800" b="0" dirty="0" err="1"/>
              <a:t>ifv</a:t>
            </a:r>
            <a:r>
              <a:rPr lang="nl-BE" sz="1800" b="0" dirty="0"/>
              <a:t> technische of geografische nabijheid (binnen Vlaamse gewest)</a:t>
            </a:r>
          </a:p>
          <a:p>
            <a:r>
              <a:rPr lang="nl-BE" sz="1800" b="0" dirty="0"/>
              <a:t>Moet eigenaar zijn </a:t>
            </a:r>
            <a:r>
              <a:rPr lang="nl-BE" sz="1800" b="0" dirty="0" err="1"/>
              <a:t>vd</a:t>
            </a:r>
            <a:r>
              <a:rPr lang="nl-BE" sz="1800" b="0" dirty="0"/>
              <a:t> installaties. Uitbating installaties mag wel door derden.</a:t>
            </a:r>
          </a:p>
          <a:p>
            <a:pPr marL="0" indent="0">
              <a:buNone/>
            </a:pPr>
            <a:endParaRPr lang="nl-BE" sz="2400" dirty="0">
              <a:solidFill>
                <a:schemeClr val="accent2"/>
              </a:solidFill>
            </a:endParaRPr>
          </a:p>
        </p:txBody>
      </p:sp>
      <p:sp>
        <p:nvSpPr>
          <p:cNvPr id="3" name="Titel 2">
            <a:extLst>
              <a:ext uri="{FF2B5EF4-FFF2-40B4-BE49-F238E27FC236}">
                <a16:creationId xmlns:a16="http://schemas.microsoft.com/office/drawing/2014/main" id="{39FF1380-4246-4308-8F92-9B607E869550}"/>
              </a:ext>
            </a:extLst>
          </p:cNvPr>
          <p:cNvSpPr>
            <a:spLocks noGrp="1"/>
          </p:cNvSpPr>
          <p:nvPr>
            <p:ph type="title"/>
          </p:nvPr>
        </p:nvSpPr>
        <p:spPr>
          <a:xfrm>
            <a:off x="838199" y="133109"/>
            <a:ext cx="11199125" cy="1325563"/>
          </a:xfrm>
        </p:spPr>
        <p:txBody>
          <a:bodyPr/>
          <a:lstStyle/>
          <a:p>
            <a:r>
              <a:rPr lang="nl-BE" dirty="0"/>
              <a:t>Vlaanderen</a:t>
            </a:r>
          </a:p>
        </p:txBody>
      </p:sp>
      <p:pic>
        <p:nvPicPr>
          <p:cNvPr id="5" name="Afbeelding 4">
            <a:extLst>
              <a:ext uri="{FF2B5EF4-FFF2-40B4-BE49-F238E27FC236}">
                <a16:creationId xmlns:a16="http://schemas.microsoft.com/office/drawing/2014/main" id="{6ECB40DF-0308-3DE5-4DB0-66DE06B30746}"/>
              </a:ext>
            </a:extLst>
          </p:cNvPr>
          <p:cNvPicPr>
            <a:picLocks noChangeAspect="1"/>
          </p:cNvPicPr>
          <p:nvPr/>
        </p:nvPicPr>
        <p:blipFill rotWithShape="1">
          <a:blip r:embed="rId3"/>
          <a:srcRect l="19142" t="45771" r="66641" b="28358"/>
          <a:stretch/>
        </p:blipFill>
        <p:spPr>
          <a:xfrm>
            <a:off x="0" y="5083790"/>
            <a:ext cx="1733267" cy="1774210"/>
          </a:xfrm>
          <a:prstGeom prst="rect">
            <a:avLst/>
          </a:prstGeom>
        </p:spPr>
      </p:pic>
      <p:sp>
        <p:nvSpPr>
          <p:cNvPr id="4" name="Tekstvak 3">
            <a:extLst>
              <a:ext uri="{FF2B5EF4-FFF2-40B4-BE49-F238E27FC236}">
                <a16:creationId xmlns:a16="http://schemas.microsoft.com/office/drawing/2014/main" id="{B97C009A-F23D-29F6-ABD5-C6498C8BBFB5}"/>
              </a:ext>
            </a:extLst>
          </p:cNvPr>
          <p:cNvSpPr txBox="1"/>
          <p:nvPr/>
        </p:nvSpPr>
        <p:spPr>
          <a:xfrm>
            <a:off x="1183544" y="4954046"/>
            <a:ext cx="9844644" cy="1200329"/>
          </a:xfrm>
          <a:prstGeom prst="rect">
            <a:avLst/>
          </a:prstGeom>
          <a:noFill/>
        </p:spPr>
        <p:txBody>
          <a:bodyPr wrap="square" rtlCol="0">
            <a:spAutoFit/>
          </a:bodyPr>
          <a:lstStyle/>
          <a:p>
            <a:pPr algn="ctr"/>
            <a:r>
              <a:rPr lang="nl-BE" dirty="0">
                <a:latin typeface="Open Sans" panose="020B0606030504020204" pitchFamily="34" charset="0"/>
                <a:ea typeface="Open Sans" panose="020B0606030504020204" pitchFamily="34" charset="0"/>
                <a:cs typeface="Open Sans" panose="020B0606030504020204" pitchFamily="34" charset="0"/>
              </a:rPr>
              <a:t>Op vlak van activiteiten geen onderscheid,</a:t>
            </a:r>
          </a:p>
          <a:p>
            <a:pPr algn="ctr"/>
            <a:r>
              <a:rPr lang="nl-BE" dirty="0">
                <a:latin typeface="Open Sans" panose="020B0606030504020204" pitchFamily="34" charset="0"/>
                <a:ea typeface="Open Sans" panose="020B0606030504020204" pitchFamily="34" charset="0"/>
                <a:cs typeface="Open Sans" panose="020B0606030504020204" pitchFamily="34" charset="0"/>
              </a:rPr>
              <a:t>D</a:t>
            </a:r>
            <a:r>
              <a:rPr lang="nl-BE" sz="1800" b="0" dirty="0">
                <a:latin typeface="Open Sans" panose="020B0606030504020204" pitchFamily="34" charset="0"/>
                <a:ea typeface="Open Sans" panose="020B0606030504020204" pitchFamily="34" charset="0"/>
                <a:cs typeface="Open Sans" panose="020B0606030504020204" pitchFamily="34" charset="0"/>
              </a:rPr>
              <a:t>eelname mag niet belangrijkste commerciële of professionele activiteit vormen</a:t>
            </a:r>
          </a:p>
          <a:p>
            <a:pPr algn="ctr"/>
            <a:r>
              <a:rPr lang="nl-BE" dirty="0">
                <a:latin typeface="Open Sans" panose="020B0606030504020204" pitchFamily="34" charset="0"/>
                <a:ea typeface="Open Sans" panose="020B0606030504020204" pitchFamily="34" charset="0"/>
                <a:cs typeface="Open Sans" panose="020B0606030504020204" pitchFamily="34" charset="0"/>
              </a:rPr>
              <a:t>EG = Rechtspersoon</a:t>
            </a:r>
            <a:endParaRPr lang="nl-BE" sz="1800" b="0" dirty="0">
              <a:latin typeface="Open Sans" panose="020B0606030504020204" pitchFamily="34" charset="0"/>
              <a:ea typeface="Open Sans" panose="020B0606030504020204" pitchFamily="34" charset="0"/>
              <a:cs typeface="Open Sans" panose="020B0606030504020204" pitchFamily="34" charset="0"/>
            </a:endParaRPr>
          </a:p>
          <a:p>
            <a:pPr algn="ctr"/>
            <a:r>
              <a:rPr lang="nl-BE" dirty="0">
                <a:latin typeface="Open Sans" panose="020B0606030504020204" pitchFamily="34" charset="0"/>
                <a:ea typeface="Open Sans" panose="020B0606030504020204" pitchFamily="34" charset="0"/>
                <a:cs typeface="Open Sans" panose="020B0606030504020204" pitchFamily="34" charset="0"/>
              </a:rPr>
              <a:t>Meldingsplicht bij VREG</a:t>
            </a:r>
          </a:p>
        </p:txBody>
      </p:sp>
    </p:spTree>
    <p:extLst>
      <p:ext uri="{BB962C8B-B14F-4D97-AF65-F5344CB8AC3E}">
        <p14:creationId xmlns:p14="http://schemas.microsoft.com/office/powerpoint/2010/main" val="4048189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4D71A1C-2DAE-BA80-5E4A-C3D3636B93F6}"/>
              </a:ext>
            </a:extLst>
          </p:cNvPr>
          <p:cNvSpPr>
            <a:spLocks noGrp="1"/>
          </p:cNvSpPr>
          <p:nvPr>
            <p:ph idx="1"/>
          </p:nvPr>
        </p:nvSpPr>
        <p:spPr>
          <a:xfrm>
            <a:off x="838200" y="1648206"/>
            <a:ext cx="10721454" cy="4351338"/>
          </a:xfrm>
        </p:spPr>
        <p:txBody>
          <a:bodyPr>
            <a:normAutofit fontScale="92500" lnSpcReduction="20000"/>
          </a:bodyPr>
          <a:lstStyle/>
          <a:p>
            <a:pPr algn="l">
              <a:buFont typeface="Arial" panose="020B0604020202020204" pitchFamily="34" charset="0"/>
              <a:buChar char="•"/>
            </a:pPr>
            <a:r>
              <a:rPr lang="nl-BE" i="0" dirty="0">
                <a:solidFill>
                  <a:schemeClr val="accent2"/>
                </a:solidFill>
                <a:effectLst/>
                <a:ea typeface="Open Sans" panose="020B0606030504020204" pitchFamily="34" charset="0"/>
                <a:cs typeface="Open Sans" panose="020B0606030504020204" pitchFamily="34" charset="0"/>
              </a:rPr>
              <a:t>Enkel</a:t>
            </a:r>
            <a:r>
              <a:rPr lang="nl-BE" b="0" i="0" dirty="0">
                <a:solidFill>
                  <a:srgbClr val="000000"/>
                </a:solidFill>
                <a:effectLst/>
                <a:ea typeface="Open Sans" panose="020B0606030504020204" pitchFamily="34" charset="0"/>
                <a:cs typeface="Open Sans" panose="020B0606030504020204" pitchFamily="34" charset="0"/>
              </a:rPr>
              <a:t> effect op de </a:t>
            </a:r>
            <a:r>
              <a:rPr lang="nl-BE" i="0" dirty="0">
                <a:solidFill>
                  <a:schemeClr val="accent2"/>
                </a:solidFill>
                <a:effectLst/>
                <a:ea typeface="Open Sans" panose="020B0606030504020204" pitchFamily="34" charset="0"/>
                <a:cs typeface="Open Sans" panose="020B0606030504020204" pitchFamily="34" charset="0"/>
              </a:rPr>
              <a:t>energiecomponent</a:t>
            </a:r>
            <a:r>
              <a:rPr lang="nl-BE" b="0" i="0" dirty="0">
                <a:solidFill>
                  <a:srgbClr val="000000"/>
                </a:solidFill>
                <a:effectLst/>
                <a:ea typeface="Open Sans" panose="020B0606030504020204" pitchFamily="34" charset="0"/>
                <a:cs typeface="Open Sans" panose="020B0606030504020204" pitchFamily="34" charset="0"/>
              </a:rPr>
              <a:t> van de elektriciteitsfactuur,</a:t>
            </a:r>
          </a:p>
          <a:p>
            <a:pPr marL="0" indent="0" algn="l">
              <a:buNone/>
            </a:pPr>
            <a:r>
              <a:rPr lang="nl-BE" b="0" dirty="0">
                <a:solidFill>
                  <a:srgbClr val="000000"/>
                </a:solidFill>
                <a:ea typeface="Open Sans" panose="020B0606030504020204" pitchFamily="34" charset="0"/>
                <a:cs typeface="Open Sans" panose="020B0606030504020204" pitchFamily="34" charset="0"/>
              </a:rPr>
              <a:t>   N</a:t>
            </a:r>
            <a:r>
              <a:rPr lang="nl-BE" b="0" i="0" dirty="0">
                <a:solidFill>
                  <a:srgbClr val="000000"/>
                </a:solidFill>
                <a:effectLst/>
                <a:ea typeface="Open Sans" panose="020B0606030504020204" pitchFamily="34" charset="0"/>
                <a:cs typeface="Open Sans" panose="020B0606030504020204" pitchFamily="34" charset="0"/>
              </a:rPr>
              <a:t>iet op de netkosten, heffingen en taksen</a:t>
            </a:r>
          </a:p>
          <a:p>
            <a:pPr marL="0" indent="0" algn="l">
              <a:buNone/>
            </a:pPr>
            <a:endParaRPr lang="nl-BE" b="0" i="0" dirty="0">
              <a:solidFill>
                <a:srgbClr val="000000"/>
              </a:solidFill>
              <a:effectLst/>
              <a:ea typeface="Open Sans" panose="020B0606030504020204" pitchFamily="34" charset="0"/>
              <a:cs typeface="Open Sans" panose="020B0606030504020204" pitchFamily="34" charset="0"/>
            </a:endParaRPr>
          </a:p>
          <a:p>
            <a:pPr algn="l">
              <a:buFont typeface="Arial" panose="020B0604020202020204" pitchFamily="34" charset="0"/>
              <a:buChar char="•"/>
            </a:pPr>
            <a:r>
              <a:rPr lang="nl-BE" b="0" i="0" dirty="0">
                <a:solidFill>
                  <a:srgbClr val="000000"/>
                </a:solidFill>
                <a:effectLst/>
                <a:ea typeface="Open Sans" panose="020B0606030504020204" pitchFamily="34" charset="0"/>
                <a:cs typeface="Open Sans" panose="020B0606030504020204" pitchFamily="34" charset="0"/>
              </a:rPr>
              <a:t>Sommige energieleveranciers rekenen een forfait aan per toegangspunt dat aan </a:t>
            </a:r>
            <a:r>
              <a:rPr lang="nl-BE" b="0" i="0" dirty="0" err="1">
                <a:solidFill>
                  <a:srgbClr val="000000"/>
                </a:solidFill>
                <a:effectLst/>
                <a:ea typeface="Open Sans" panose="020B0606030504020204" pitchFamily="34" charset="0"/>
                <a:cs typeface="Open Sans" panose="020B0606030504020204" pitchFamily="34" charset="0"/>
              </a:rPr>
              <a:t>energiedelen</a:t>
            </a:r>
            <a:r>
              <a:rPr lang="nl-BE" b="0" i="0" dirty="0">
                <a:solidFill>
                  <a:srgbClr val="000000"/>
                </a:solidFill>
                <a:effectLst/>
                <a:ea typeface="Open Sans" panose="020B0606030504020204" pitchFamily="34" charset="0"/>
                <a:cs typeface="Open Sans" panose="020B0606030504020204" pitchFamily="34" charset="0"/>
              </a:rPr>
              <a:t> doet. Kost verschilt per energieleverancier!</a:t>
            </a:r>
          </a:p>
          <a:p>
            <a:pPr algn="l">
              <a:buFont typeface="Arial" panose="020B0604020202020204" pitchFamily="34" charset="0"/>
              <a:buChar char="•"/>
            </a:pPr>
            <a:endParaRPr lang="nl-BE" b="0" i="0" dirty="0">
              <a:solidFill>
                <a:srgbClr val="000000"/>
              </a:solidFill>
              <a:effectLst/>
              <a:ea typeface="Open Sans" panose="020B0606030504020204" pitchFamily="34" charset="0"/>
              <a:cs typeface="Open Sans" panose="020B0606030504020204" pitchFamily="34" charset="0"/>
            </a:endParaRPr>
          </a:p>
          <a:p>
            <a:pPr algn="l">
              <a:buFont typeface="Arial" panose="020B0604020202020204" pitchFamily="34" charset="0"/>
              <a:buChar char="•"/>
            </a:pPr>
            <a:r>
              <a:rPr lang="nl-BE" b="0" dirty="0">
                <a:solidFill>
                  <a:srgbClr val="000000"/>
                </a:solidFill>
                <a:ea typeface="Open Sans" panose="020B0606030504020204" pitchFamily="34" charset="0"/>
                <a:cs typeface="Open Sans" panose="020B0606030504020204" pitchFamily="34" charset="0"/>
              </a:rPr>
              <a:t>Energiegemeenschap: oprichten en beheren </a:t>
            </a:r>
            <a:r>
              <a:rPr lang="nl-BE" b="0" dirty="0" err="1">
                <a:solidFill>
                  <a:srgbClr val="000000"/>
                </a:solidFill>
                <a:ea typeface="Open Sans" panose="020B0606030504020204" pitchFamily="34" charset="0"/>
                <a:cs typeface="Open Sans" panose="020B0606030504020204" pitchFamily="34" charset="0"/>
              </a:rPr>
              <a:t>vd</a:t>
            </a:r>
            <a:r>
              <a:rPr lang="nl-BE" b="0" dirty="0">
                <a:solidFill>
                  <a:srgbClr val="000000"/>
                </a:solidFill>
                <a:ea typeface="Open Sans" panose="020B0606030504020204" pitchFamily="34" charset="0"/>
                <a:cs typeface="Open Sans" panose="020B0606030504020204" pitchFamily="34" charset="0"/>
              </a:rPr>
              <a:t> entiteit brengt ook kosten mee.</a:t>
            </a:r>
          </a:p>
          <a:p>
            <a:pPr algn="l">
              <a:buFont typeface="Arial" panose="020B0604020202020204" pitchFamily="34" charset="0"/>
              <a:buChar char="•"/>
            </a:pPr>
            <a:endParaRPr lang="nl-BE" b="0" i="0" dirty="0">
              <a:solidFill>
                <a:srgbClr val="000000"/>
              </a:solidFill>
              <a:effectLst/>
              <a:ea typeface="Open Sans" panose="020B0606030504020204" pitchFamily="34" charset="0"/>
              <a:cs typeface="Open Sans" panose="020B0606030504020204" pitchFamily="34" charset="0"/>
            </a:endParaRPr>
          </a:p>
          <a:p>
            <a:pPr algn="l">
              <a:buFont typeface="Arial" panose="020B0604020202020204" pitchFamily="34" charset="0"/>
              <a:buChar char="•"/>
            </a:pPr>
            <a:r>
              <a:rPr lang="nl-BE" b="0" dirty="0">
                <a:solidFill>
                  <a:srgbClr val="000000"/>
                </a:solidFill>
                <a:ea typeface="Open Sans" panose="020B0606030504020204" pitchFamily="34" charset="0"/>
                <a:cs typeface="Open Sans" panose="020B0606030504020204" pitchFamily="34" charset="0"/>
              </a:rPr>
              <a:t>Aandacht voor </a:t>
            </a:r>
            <a:r>
              <a:rPr lang="nl-BE" b="0" dirty="0" err="1">
                <a:solidFill>
                  <a:srgbClr val="000000"/>
                </a:solidFill>
                <a:ea typeface="Open Sans" panose="020B0606030504020204" pitchFamily="34" charset="0"/>
                <a:cs typeface="Open Sans" panose="020B0606030504020204" pitchFamily="34" charset="0"/>
              </a:rPr>
              <a:t>BTW-regeling</a:t>
            </a:r>
            <a:endParaRPr lang="nl-BE" b="0" i="0" dirty="0">
              <a:solidFill>
                <a:srgbClr val="000000"/>
              </a:solidFill>
              <a:effectLst/>
              <a:ea typeface="Open Sans" panose="020B0606030504020204" pitchFamily="34" charset="0"/>
              <a:cs typeface="Open Sans" panose="020B0606030504020204" pitchFamily="34" charset="0"/>
            </a:endParaRPr>
          </a:p>
        </p:txBody>
      </p:sp>
      <p:sp>
        <p:nvSpPr>
          <p:cNvPr id="3" name="Titel 2">
            <a:extLst>
              <a:ext uri="{FF2B5EF4-FFF2-40B4-BE49-F238E27FC236}">
                <a16:creationId xmlns:a16="http://schemas.microsoft.com/office/drawing/2014/main" id="{39FF1380-4246-4308-8F92-9B607E869550}"/>
              </a:ext>
            </a:extLst>
          </p:cNvPr>
          <p:cNvSpPr>
            <a:spLocks noGrp="1"/>
          </p:cNvSpPr>
          <p:nvPr>
            <p:ph type="title"/>
          </p:nvPr>
        </p:nvSpPr>
        <p:spPr>
          <a:xfrm>
            <a:off x="838200" y="133109"/>
            <a:ext cx="10515600" cy="1325563"/>
          </a:xfrm>
        </p:spPr>
        <p:txBody>
          <a:bodyPr/>
          <a:lstStyle/>
          <a:p>
            <a:r>
              <a:rPr lang="nl-BE" dirty="0"/>
              <a:t>Wat brengt het op?</a:t>
            </a:r>
          </a:p>
        </p:txBody>
      </p:sp>
    </p:spTree>
    <p:extLst>
      <p:ext uri="{BB962C8B-B14F-4D97-AF65-F5344CB8AC3E}">
        <p14:creationId xmlns:p14="http://schemas.microsoft.com/office/powerpoint/2010/main" val="299910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9337F0C-87A9-5729-AE92-AB63E28FC917}"/>
              </a:ext>
            </a:extLst>
          </p:cNvPr>
          <p:cNvSpPr>
            <a:spLocks noGrp="1"/>
          </p:cNvSpPr>
          <p:nvPr>
            <p:ph idx="1"/>
          </p:nvPr>
        </p:nvSpPr>
        <p:spPr>
          <a:xfrm>
            <a:off x="838200" y="1571625"/>
            <a:ext cx="10515600" cy="4605338"/>
          </a:xfrm>
        </p:spPr>
        <p:txBody>
          <a:bodyPr>
            <a:normAutofit lnSpcReduction="10000"/>
          </a:bodyPr>
          <a:lstStyle/>
          <a:p>
            <a:pPr marL="0" indent="0">
              <a:buNone/>
            </a:pPr>
            <a:r>
              <a:rPr lang="nl-BE" b="0" dirty="0"/>
              <a:t>Nog geen volledige implementatie van de Europese richtlijnen</a:t>
            </a:r>
          </a:p>
          <a:p>
            <a:pPr marL="0" indent="0">
              <a:buNone/>
            </a:pPr>
            <a:r>
              <a:rPr lang="nl-BE" b="0" dirty="0"/>
              <a:t>Coöperatieven en energieclusters</a:t>
            </a:r>
          </a:p>
          <a:p>
            <a:pPr marL="0" indent="0">
              <a:buNone/>
            </a:pPr>
            <a:endParaRPr lang="nl-BE" b="0" dirty="0"/>
          </a:p>
          <a:p>
            <a:pPr marL="0" indent="0">
              <a:buNone/>
            </a:pPr>
            <a:r>
              <a:rPr lang="nl-BE" b="0" dirty="0"/>
              <a:t>Maximale omvang installaties coöperaties</a:t>
            </a:r>
          </a:p>
          <a:p>
            <a:pPr marL="514350" indent="-514350">
              <a:spcAft>
                <a:spcPts val="600"/>
              </a:spcAft>
              <a:buAutoNum type="alphaLcParenR"/>
            </a:pPr>
            <a:r>
              <a:rPr lang="nl-BE" sz="2400" b="0" dirty="0">
                <a:solidFill>
                  <a:schemeClr val="accent2"/>
                </a:solidFill>
              </a:rPr>
              <a:t>elektriciteit: </a:t>
            </a:r>
            <a:r>
              <a:rPr lang="nl-BE" sz="2400" b="0" dirty="0"/>
              <a:t>totale geïnstalleerde elektrische vermogen (hernieuwbare energie) minstens 70% van de jaarlijkse eigen behoeften van de coöperatie en haar leden</a:t>
            </a:r>
          </a:p>
          <a:p>
            <a:pPr marL="0" indent="0">
              <a:spcAft>
                <a:spcPts val="600"/>
              </a:spcAft>
              <a:buNone/>
            </a:pPr>
            <a:r>
              <a:rPr lang="nl-BE" sz="2400" b="0" dirty="0"/>
              <a:t>      en niet groter dan 10 MW,</a:t>
            </a:r>
          </a:p>
          <a:p>
            <a:pPr marL="0" indent="0">
              <a:spcAft>
                <a:spcPts val="600"/>
              </a:spcAft>
              <a:buNone/>
            </a:pPr>
            <a:r>
              <a:rPr lang="nl-BE" sz="2400" b="0" dirty="0"/>
              <a:t>b) </a:t>
            </a:r>
            <a:r>
              <a:rPr lang="nl-BE" sz="2400" b="0" dirty="0">
                <a:solidFill>
                  <a:schemeClr val="accent2"/>
                </a:solidFill>
              </a:rPr>
              <a:t>warmte: </a:t>
            </a:r>
            <a:r>
              <a:rPr lang="nl-BE" sz="2400" b="0" dirty="0"/>
              <a:t>totale thermische vermogen ​​niet meer dan 30 MW</a:t>
            </a:r>
          </a:p>
          <a:p>
            <a:pPr marL="0" indent="0">
              <a:spcAft>
                <a:spcPts val="600"/>
              </a:spcAft>
              <a:buNone/>
            </a:pPr>
            <a:r>
              <a:rPr lang="nl-BE" sz="2400" b="0" dirty="0"/>
              <a:t>c) </a:t>
            </a:r>
            <a:r>
              <a:rPr lang="nl-BE" sz="2400" b="0" dirty="0">
                <a:solidFill>
                  <a:schemeClr val="accent2"/>
                </a:solidFill>
              </a:rPr>
              <a:t>biogas</a:t>
            </a:r>
            <a:r>
              <a:rPr lang="nl-BE" sz="2400" b="0" dirty="0"/>
              <a:t>: jaarlijkse capaciteit ​​niet meer dan 40 miljoen m</a:t>
            </a:r>
            <a:r>
              <a:rPr lang="nl-BE" sz="2400" b="0" baseline="30000" dirty="0"/>
              <a:t>3</a:t>
            </a:r>
          </a:p>
          <a:p>
            <a:endParaRPr lang="nl-BE" b="0" dirty="0"/>
          </a:p>
        </p:txBody>
      </p:sp>
      <p:sp>
        <p:nvSpPr>
          <p:cNvPr id="3" name="Titel 2">
            <a:extLst>
              <a:ext uri="{FF2B5EF4-FFF2-40B4-BE49-F238E27FC236}">
                <a16:creationId xmlns:a16="http://schemas.microsoft.com/office/drawing/2014/main" id="{91EBEBAC-85EB-9164-4375-9C244B02CE01}"/>
              </a:ext>
            </a:extLst>
          </p:cNvPr>
          <p:cNvSpPr>
            <a:spLocks noGrp="1"/>
          </p:cNvSpPr>
          <p:nvPr>
            <p:ph type="title"/>
          </p:nvPr>
        </p:nvSpPr>
        <p:spPr/>
        <p:txBody>
          <a:bodyPr/>
          <a:lstStyle/>
          <a:p>
            <a:r>
              <a:rPr lang="nl-BE" dirty="0"/>
              <a:t>Polen</a:t>
            </a:r>
          </a:p>
        </p:txBody>
      </p:sp>
    </p:spTree>
    <p:extLst>
      <p:ext uri="{BB962C8B-B14F-4D97-AF65-F5344CB8AC3E}">
        <p14:creationId xmlns:p14="http://schemas.microsoft.com/office/powerpoint/2010/main" val="125969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C22CF16-0FB8-892F-0CAB-ACBD35BAD53F}"/>
              </a:ext>
            </a:extLst>
          </p:cNvPr>
          <p:cNvSpPr>
            <a:spLocks noGrp="1"/>
          </p:cNvSpPr>
          <p:nvPr>
            <p:ph type="title"/>
          </p:nvPr>
        </p:nvSpPr>
        <p:spPr>
          <a:xfrm>
            <a:off x="838200" y="156579"/>
            <a:ext cx="10515600" cy="1325563"/>
          </a:xfrm>
        </p:spPr>
        <p:txBody>
          <a:bodyPr/>
          <a:lstStyle/>
          <a:p>
            <a:r>
              <a:rPr lang="nl-BE" dirty="0"/>
              <a:t>Duitsland – </a:t>
            </a:r>
            <a:r>
              <a:rPr lang="nl-BE" dirty="0" err="1"/>
              <a:t>Pfaffenhöfen</a:t>
            </a:r>
            <a:r>
              <a:rPr lang="nl-BE" dirty="0"/>
              <a:t> ad </a:t>
            </a:r>
            <a:r>
              <a:rPr lang="nl-BE" dirty="0" err="1"/>
              <a:t>Ilm</a:t>
            </a:r>
            <a:endParaRPr lang="nl-BE" dirty="0"/>
          </a:p>
        </p:txBody>
      </p:sp>
      <p:pic>
        <p:nvPicPr>
          <p:cNvPr id="5" name="Afbeelding 4">
            <a:extLst>
              <a:ext uri="{FF2B5EF4-FFF2-40B4-BE49-F238E27FC236}">
                <a16:creationId xmlns:a16="http://schemas.microsoft.com/office/drawing/2014/main" id="{13BF01A7-5F1E-8A2B-D5D6-7394138F29DA}"/>
              </a:ext>
            </a:extLst>
          </p:cNvPr>
          <p:cNvPicPr>
            <a:picLocks noChangeAspect="1"/>
          </p:cNvPicPr>
          <p:nvPr/>
        </p:nvPicPr>
        <p:blipFill rotWithShape="1">
          <a:blip r:embed="rId3"/>
          <a:srcRect l="51447" t="24652" r="28289" b="22807"/>
          <a:stretch/>
        </p:blipFill>
        <p:spPr>
          <a:xfrm>
            <a:off x="1177748" y="1545078"/>
            <a:ext cx="3135534" cy="4573182"/>
          </a:xfrm>
          <a:prstGeom prst="rect">
            <a:avLst/>
          </a:prstGeom>
        </p:spPr>
      </p:pic>
      <p:sp>
        <p:nvSpPr>
          <p:cNvPr id="9" name="Tekstvak 8">
            <a:extLst>
              <a:ext uri="{FF2B5EF4-FFF2-40B4-BE49-F238E27FC236}">
                <a16:creationId xmlns:a16="http://schemas.microsoft.com/office/drawing/2014/main" id="{F357E8C4-8128-63A3-E1F3-4D17988554A0}"/>
              </a:ext>
            </a:extLst>
          </p:cNvPr>
          <p:cNvSpPr txBox="1"/>
          <p:nvPr/>
        </p:nvSpPr>
        <p:spPr>
          <a:xfrm>
            <a:off x="1177748" y="6118260"/>
            <a:ext cx="3135534" cy="276999"/>
          </a:xfrm>
          <a:prstGeom prst="rect">
            <a:avLst/>
          </a:prstGeom>
          <a:noFill/>
        </p:spPr>
        <p:txBody>
          <a:bodyPr wrap="square" rtlCol="0">
            <a:spAutoFit/>
          </a:bodyPr>
          <a:lstStyle/>
          <a:p>
            <a:pPr algn="l"/>
            <a:r>
              <a:rPr lang="nl-BE" sz="1200" b="1" dirty="0">
                <a:latin typeface="Open Sans" panose="020B0606030504020204" pitchFamily="34" charset="0"/>
                <a:ea typeface="Open Sans" panose="020B0606030504020204" pitchFamily="34" charset="0"/>
                <a:cs typeface="Open Sans" panose="020B0606030504020204" pitchFamily="34" charset="0"/>
              </a:rPr>
              <a:t>Energiecoöperatie in </a:t>
            </a:r>
            <a:r>
              <a:rPr lang="nl-BE" sz="1200" b="1" dirty="0" err="1">
                <a:latin typeface="Open Sans" panose="020B0606030504020204" pitchFamily="34" charset="0"/>
                <a:ea typeface="Open Sans" panose="020B0606030504020204" pitchFamily="34" charset="0"/>
                <a:cs typeface="Open Sans" panose="020B0606030504020204" pitchFamily="34" charset="0"/>
              </a:rPr>
              <a:t>Pfaffenhöfen</a:t>
            </a:r>
            <a:endParaRPr lang="nl-BE" sz="1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Afbeelding 13">
            <a:extLst>
              <a:ext uri="{FF2B5EF4-FFF2-40B4-BE49-F238E27FC236}">
                <a16:creationId xmlns:a16="http://schemas.microsoft.com/office/drawing/2014/main" id="{3360EA77-317D-81BB-9D06-D91FEDBE02C1}"/>
              </a:ext>
            </a:extLst>
          </p:cNvPr>
          <p:cNvPicPr>
            <a:picLocks noChangeAspect="1"/>
          </p:cNvPicPr>
          <p:nvPr/>
        </p:nvPicPr>
        <p:blipFill>
          <a:blip r:embed="rId4"/>
          <a:stretch>
            <a:fillRect/>
          </a:stretch>
        </p:blipFill>
        <p:spPr>
          <a:xfrm>
            <a:off x="5669133" y="2051876"/>
            <a:ext cx="7078069" cy="4066384"/>
          </a:xfrm>
          <a:prstGeom prst="rect">
            <a:avLst/>
          </a:prstGeom>
        </p:spPr>
      </p:pic>
    </p:spTree>
    <p:extLst>
      <p:ext uri="{BB962C8B-B14F-4D97-AF65-F5344CB8AC3E}">
        <p14:creationId xmlns:p14="http://schemas.microsoft.com/office/powerpoint/2010/main" val="37797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42FA456-4B09-C671-ACB8-8E54B5CCEC1C}"/>
              </a:ext>
            </a:extLst>
          </p:cNvPr>
          <p:cNvSpPr>
            <a:spLocks noGrp="1"/>
          </p:cNvSpPr>
          <p:nvPr>
            <p:ph idx="1"/>
          </p:nvPr>
        </p:nvSpPr>
        <p:spPr/>
        <p:txBody>
          <a:bodyPr>
            <a:normAutofit/>
          </a:bodyPr>
          <a:lstStyle/>
          <a:p>
            <a:pPr>
              <a:spcAft>
                <a:spcPts val="600"/>
              </a:spcAft>
            </a:pPr>
            <a:r>
              <a:rPr lang="nl-BE" b="0" dirty="0"/>
              <a:t>Grote ondernemingen en coöperaties kunnen geen deel uitmaken van energiegemeenschappen</a:t>
            </a:r>
          </a:p>
          <a:p>
            <a:pPr>
              <a:spcAft>
                <a:spcPts val="600"/>
              </a:spcAft>
            </a:pPr>
            <a:r>
              <a:rPr lang="nl-BE" b="0" dirty="0"/>
              <a:t>Geen geografische beperking opgeheven sinds juli 2023</a:t>
            </a:r>
          </a:p>
          <a:p>
            <a:pPr>
              <a:spcAft>
                <a:spcPts val="600"/>
              </a:spcAft>
            </a:pPr>
            <a:r>
              <a:rPr lang="nl-BE" b="0" dirty="0"/>
              <a:t>Totale capaciteit mag niet groter zijn dan 500 kW.</a:t>
            </a:r>
          </a:p>
          <a:p>
            <a:endParaRPr lang="nl-BE" b="0" dirty="0"/>
          </a:p>
          <a:p>
            <a:r>
              <a:rPr lang="nl-BE" b="0" dirty="0"/>
              <a:t>Opstart zeer beperkt</a:t>
            </a:r>
          </a:p>
        </p:txBody>
      </p:sp>
      <p:sp>
        <p:nvSpPr>
          <p:cNvPr id="3" name="Titel 2">
            <a:extLst>
              <a:ext uri="{FF2B5EF4-FFF2-40B4-BE49-F238E27FC236}">
                <a16:creationId xmlns:a16="http://schemas.microsoft.com/office/drawing/2014/main" id="{2C4DA785-4F31-ED88-8491-5AC332B3DB67}"/>
              </a:ext>
            </a:extLst>
          </p:cNvPr>
          <p:cNvSpPr>
            <a:spLocks noGrp="1"/>
          </p:cNvSpPr>
          <p:nvPr>
            <p:ph type="title"/>
          </p:nvPr>
        </p:nvSpPr>
        <p:spPr/>
        <p:txBody>
          <a:bodyPr/>
          <a:lstStyle/>
          <a:p>
            <a:r>
              <a:rPr lang="nl-BE" dirty="0"/>
              <a:t>Kroatië - wetgeving</a:t>
            </a:r>
          </a:p>
        </p:txBody>
      </p:sp>
    </p:spTree>
    <p:extLst>
      <p:ext uri="{BB962C8B-B14F-4D97-AF65-F5344CB8AC3E}">
        <p14:creationId xmlns:p14="http://schemas.microsoft.com/office/powerpoint/2010/main" val="15626048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95948A"/>
      </a:lt2>
      <a:accent1>
        <a:srgbClr val="01A884"/>
      </a:accent1>
      <a:accent2>
        <a:srgbClr val="95C11E"/>
      </a:accent2>
      <a:accent3>
        <a:srgbClr val="F39200"/>
      </a:accent3>
      <a:accent4>
        <a:srgbClr val="E21D44"/>
      </a:accent4>
      <a:accent5>
        <a:srgbClr val="009FE3"/>
      </a:accent5>
      <a:accent6>
        <a:srgbClr val="154193"/>
      </a:accent6>
      <a:hlink>
        <a:srgbClr val="FEFFFE"/>
      </a:hlink>
      <a:folHlink>
        <a:srgbClr val="D9D7C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b="1" dirty="0">
            <a:solidFill>
              <a:srgbClr val="95948B"/>
            </a:solidFill>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06E3B9CB-D344-C147-9C3E-36C884CF0AED}" vid="{737523F6-8BB6-244C-9D2D-8DA98AD55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3E5AC389C06D47851376AC1C978A9E" ma:contentTypeVersion="14" ma:contentTypeDescription="Een nieuw document maken." ma:contentTypeScope="" ma:versionID="6bd35ad414a8d24e0815fa38b76554e3">
  <xsd:schema xmlns:xsd="http://www.w3.org/2001/XMLSchema" xmlns:xs="http://www.w3.org/2001/XMLSchema" xmlns:p="http://schemas.microsoft.com/office/2006/metadata/properties" xmlns:ns2="ab566eba-6df7-4067-931a-e5d7f222e8f2" xmlns:ns3="1f0ebf55-56e2-48d4-98aa-433f9b9bf2f2" targetNamespace="http://schemas.microsoft.com/office/2006/metadata/properties" ma:root="true" ma:fieldsID="bcd0e4c7cd7a7c756ab55816e579d46c" ns2:_="" ns3:_="">
    <xsd:import namespace="ab566eba-6df7-4067-931a-e5d7f222e8f2"/>
    <xsd:import namespace="1f0ebf55-56e2-48d4-98aa-433f9b9bf2f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66eba-6df7-4067-931a-e5d7f222e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98c71660-4b40-4a51-9c57-b2cc746af7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0ebf55-56e2-48d4-98aa-433f9b9bf2f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46d59c5-e9c5-4ea5-a389-d8bd6553ec68}" ma:internalName="TaxCatchAll" ma:showField="CatchAllData" ma:web="1f0ebf55-56e2-48d4-98aa-433f9b9bf2f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f0ebf55-56e2-48d4-98aa-433f9b9bf2f2" xsi:nil="true"/>
    <lcf76f155ced4ddcb4097134ff3c332f xmlns="ab566eba-6df7-4067-931a-e5d7f222e8f2">
      <Terms xmlns="http://schemas.microsoft.com/office/infopath/2007/PartnerControls"/>
    </lcf76f155ced4ddcb4097134ff3c332f>
    <SharedWithUsers xmlns="1f0ebf55-56e2-48d4-98aa-433f9b9bf2f2">
      <UserInfo>
        <DisplayName>Kris De Craene</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AA8404-D314-4C9A-8250-592A31C116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66eba-6df7-4067-931a-e5d7f222e8f2"/>
    <ds:schemaRef ds:uri="1f0ebf55-56e2-48d4-98aa-433f9b9bf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3FC793-0237-4EB2-9E54-581B2D1B3CF6}">
  <ds:schemaRefs>
    <ds:schemaRef ds:uri="http://purl.org/dc/dcmitype/"/>
    <ds:schemaRef ds:uri="http://schemas.microsoft.com/office/infopath/2007/PartnerControls"/>
    <ds:schemaRef ds:uri="ab566eba-6df7-4067-931a-e5d7f222e8f2"/>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 ds:uri="1f0ebf55-56e2-48d4-98aa-433f9b9bf2f2"/>
  </ds:schemaRefs>
</ds:datastoreItem>
</file>

<file path=customXml/itemProps3.xml><?xml version="1.0" encoding="utf-8"?>
<ds:datastoreItem xmlns:ds="http://schemas.openxmlformats.org/officeDocument/2006/customXml" ds:itemID="{8EADCADD-F611-4F5C-BD5A-F3C3BD3F86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656</TotalTime>
  <Words>1583</Words>
  <Application>Microsoft Office PowerPoint</Application>
  <PresentationFormat>Breedbeeld</PresentationFormat>
  <Paragraphs>160</Paragraphs>
  <Slides>14</Slides>
  <Notes>14</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14</vt:i4>
      </vt:variant>
    </vt:vector>
  </HeadingPairs>
  <TitlesOfParts>
    <vt:vector size="26" baseType="lpstr">
      <vt:lpstr>Aptos</vt:lpstr>
      <vt:lpstr>Arial</vt:lpstr>
      <vt:lpstr>Calibri</vt:lpstr>
      <vt:lpstr>Flanders Art Sans</vt:lpstr>
      <vt:lpstr>inherit</vt:lpstr>
      <vt:lpstr>Montserrat</vt:lpstr>
      <vt:lpstr>Open Sans</vt:lpstr>
      <vt:lpstr>Open Sans Semibold</vt:lpstr>
      <vt:lpstr>roboto</vt:lpstr>
      <vt:lpstr>roboto</vt:lpstr>
      <vt:lpstr>Wingdings</vt:lpstr>
      <vt:lpstr>Office Theme</vt:lpstr>
      <vt:lpstr>PowerPoint-presentatie</vt:lpstr>
      <vt:lpstr>PowerPoint-presentatie</vt:lpstr>
      <vt:lpstr>EU energiegemeenschappen</vt:lpstr>
      <vt:lpstr>LEEWAY</vt:lpstr>
      <vt:lpstr>Vlaanderen</vt:lpstr>
      <vt:lpstr>Wat brengt het op?</vt:lpstr>
      <vt:lpstr>Polen</vt:lpstr>
      <vt:lpstr>Duitsland – Pfaffenhöfen ad Ilm</vt:lpstr>
      <vt:lpstr>Kroatië - wetgeving</vt:lpstr>
      <vt:lpstr>Italië - wetgeving</vt:lpstr>
      <vt:lpstr>Italië – steunmaatregelen </vt:lpstr>
      <vt:lpstr>Italië - steunmaatregelen</vt:lpstr>
      <vt:lpstr>Italië - voorbeeld</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Kurth</dc:creator>
  <cp:lastModifiedBy>Ine Pertry</cp:lastModifiedBy>
  <cp:revision>70</cp:revision>
  <dcterms:created xsi:type="dcterms:W3CDTF">2021-10-28T12:22:03Z</dcterms:created>
  <dcterms:modified xsi:type="dcterms:W3CDTF">2024-09-25T13:55:20Z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0x010100A33E5AC389C06D47851376AC1C978A9E</vt:lpwstr>
  </property>
  <property fmtid="{D5CDD505-2E9C-101B-9397-08002B2CF9AE}" pid="3" name="MediaServiceImageTags">
    <vt:lpwstr/>
  </property>
</Properties>
</file>