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2" r:id="rId2"/>
    <p:sldId id="1583" r:id="rId3"/>
    <p:sldId id="265" r:id="rId4"/>
    <p:sldId id="1575" r:id="rId5"/>
    <p:sldId id="1581" r:id="rId6"/>
    <p:sldId id="1580" r:id="rId7"/>
    <p:sldId id="1579" r:id="rId8"/>
    <p:sldId id="1582" r:id="rId9"/>
    <p:sldId id="1569" r:id="rId10"/>
    <p:sldId id="1576" r:id="rId11"/>
  </p:sldIdLst>
  <p:sldSz cx="12192000" cy="6858000"/>
  <p:notesSz cx="6669088" cy="9926638"/>
  <p:embeddedFontLst>
    <p:embeddedFont>
      <p:font typeface="Avenir Next LT Pro" panose="020B0504020202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bold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ExtraBold" panose="00000900000000000000" pitchFamily="2" charset="0"/>
      <p:bold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De Bel" initials="ADB" lastIdx="1" clrIdx="0">
    <p:extLst>
      <p:ext uri="{19B8F6BF-5375-455C-9EA6-DF929625EA0E}">
        <p15:presenceInfo xmlns:p15="http://schemas.microsoft.com/office/powerpoint/2012/main" userId="S::a.debel@wvi.be::ec8cbb7f-b178-4f83-84dd-ecd2bb35f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3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6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C4279-024D-47FE-AA6C-72C983FE8C1D}" type="datetimeFigureOut">
              <a:rPr lang="nl-BE" smtClean="0"/>
              <a:t>25/09/2024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F394-E92E-4AB7-B279-DC9DBDA758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7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Nathalie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892B1-3F40-406B-8FAB-74BCCA5B278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4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Nathalie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892B1-3F40-406B-8FAB-74BCCA5B278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079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45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vervagen&#10;&#10;Automatisch gegenereerde beschrijving">
            <a:extLst>
              <a:ext uri="{FF2B5EF4-FFF2-40B4-BE49-F238E27FC236}">
                <a16:creationId xmlns:a16="http://schemas.microsoft.com/office/drawing/2014/main" id="{4D0F9A34-B024-664A-86C7-65E1F941E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" r="2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1905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4898054-1318-D99B-992F-00D3145BCDAC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0CCE5AD8-020E-20AF-2487-E9E9161AF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6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3861957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042331-9B90-AE48-A33B-32A80523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913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791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BE7F7EE-C676-F3D3-61CF-9CB4DC1F09FE}"/>
              </a:ext>
            </a:extLst>
          </p:cNvPr>
          <p:cNvSpPr txBox="1">
            <a:spLocks/>
          </p:cNvSpPr>
          <p:nvPr userDrawn="1"/>
        </p:nvSpPr>
        <p:spPr>
          <a:xfrm>
            <a:off x="7278746" y="3861957"/>
            <a:ext cx="4131287" cy="1537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ADA4866-C781-4054-6FB5-BE74340C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18BD0191-A1F5-E367-2C3F-EFB9A7725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9017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737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3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425" y="1645920"/>
            <a:ext cx="9458325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95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0709" y="1645920"/>
            <a:ext cx="5519012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F7C00B3-FB9B-AE6A-152A-ED4A30B1B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1975"/>
            <a:ext cx="5895975" cy="6296025"/>
          </a:xfrm>
          <a:custGeom>
            <a:avLst/>
            <a:gdLst>
              <a:gd name="connsiteX0" fmla="*/ 0 w 5076825"/>
              <a:gd name="connsiteY0" fmla="*/ 0 h 6296025"/>
              <a:gd name="connsiteX1" fmla="*/ 5076825 w 5076825"/>
              <a:gd name="connsiteY1" fmla="*/ 0 h 6296025"/>
              <a:gd name="connsiteX2" fmla="*/ 5076825 w 5076825"/>
              <a:gd name="connsiteY2" fmla="*/ 6296025 h 6296025"/>
              <a:gd name="connsiteX3" fmla="*/ 0 w 5076825"/>
              <a:gd name="connsiteY3" fmla="*/ 6296025 h 6296025"/>
              <a:gd name="connsiteX4" fmla="*/ 0 w 5076825"/>
              <a:gd name="connsiteY4" fmla="*/ 0 h 6296025"/>
              <a:gd name="connsiteX0" fmla="*/ 0 w 5895975"/>
              <a:gd name="connsiteY0" fmla="*/ 0 h 6296025"/>
              <a:gd name="connsiteX1" fmla="*/ 5895975 w 5895975"/>
              <a:gd name="connsiteY1" fmla="*/ 933450 h 6296025"/>
              <a:gd name="connsiteX2" fmla="*/ 5076825 w 5895975"/>
              <a:gd name="connsiteY2" fmla="*/ 6296025 h 6296025"/>
              <a:gd name="connsiteX3" fmla="*/ 0 w 5895975"/>
              <a:gd name="connsiteY3" fmla="*/ 6296025 h 6296025"/>
              <a:gd name="connsiteX4" fmla="*/ 0 w 5895975"/>
              <a:gd name="connsiteY4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6296025">
                <a:moveTo>
                  <a:pt x="0" y="0"/>
                </a:moveTo>
                <a:lnTo>
                  <a:pt x="5895975" y="933450"/>
                </a:lnTo>
                <a:lnTo>
                  <a:pt x="5076825" y="6296025"/>
                </a:lnTo>
                <a:lnTo>
                  <a:pt x="0" y="6296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32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10982960" cy="153742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3957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49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52750"/>
            <a:ext cx="10982960" cy="561675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800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1466850"/>
            <a:ext cx="4538663" cy="1914525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chemeClr val="tx2"/>
              </a:buClr>
              <a:buNone/>
              <a:defRPr sz="1700"/>
            </a:lvl2pPr>
            <a:lvl3pPr marL="914400" indent="0">
              <a:buClr>
                <a:schemeClr val="tx2"/>
              </a:buClr>
              <a:buNone/>
              <a:defRPr sz="1700"/>
            </a:lvl3pPr>
            <a:lvl4pPr marL="1371600" indent="0">
              <a:buClr>
                <a:schemeClr val="tx2"/>
              </a:buClr>
              <a:buNone/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0"/>
            <a:ext cx="1220152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58000">
                <a:moveTo>
                  <a:pt x="8810625" y="3419475"/>
                </a:moveTo>
                <a:lnTo>
                  <a:pt x="11811000" y="9525"/>
                </a:lnTo>
                <a:lnTo>
                  <a:pt x="12201525" y="0"/>
                </a:lnTo>
                <a:lnTo>
                  <a:pt x="12201525" y="6858000"/>
                </a:lnTo>
                <a:lnTo>
                  <a:pt x="9525" y="6858000"/>
                </a:lnTo>
                <a:lnTo>
                  <a:pt x="0" y="4010025"/>
                </a:lnTo>
                <a:lnTo>
                  <a:pt x="8810625" y="3419475"/>
                </a:lnTo>
                <a:close/>
              </a:path>
            </a:pathLst>
          </a:cu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147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-20292"/>
            <a:ext cx="12201525" cy="68782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8810625 w 12201525"/>
              <a:gd name="connsiteY6" fmla="*/ 3419475 h 6858000"/>
              <a:gd name="connsiteX0" fmla="*/ 5898459 w 12201525"/>
              <a:gd name="connsiteY0" fmla="*/ 4910344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5898459 w 12201525"/>
              <a:gd name="connsiteY6" fmla="*/ 4910344 h 6858000"/>
              <a:gd name="connsiteX0" fmla="*/ 5898459 w 12201525"/>
              <a:gd name="connsiteY0" fmla="*/ 4930636 h 6878292"/>
              <a:gd name="connsiteX1" fmla="*/ 9743661 w 12201525"/>
              <a:gd name="connsiteY1" fmla="*/ 0 h 6878292"/>
              <a:gd name="connsiteX2" fmla="*/ 12201525 w 12201525"/>
              <a:gd name="connsiteY2" fmla="*/ 20292 h 6878292"/>
              <a:gd name="connsiteX3" fmla="*/ 12201525 w 12201525"/>
              <a:gd name="connsiteY3" fmla="*/ 6878292 h 6878292"/>
              <a:gd name="connsiteX4" fmla="*/ 9525 w 12201525"/>
              <a:gd name="connsiteY4" fmla="*/ 6878292 h 6878292"/>
              <a:gd name="connsiteX5" fmla="*/ 0 w 12201525"/>
              <a:gd name="connsiteY5" fmla="*/ 5302526 h 6878292"/>
              <a:gd name="connsiteX6" fmla="*/ 5898459 w 12201525"/>
              <a:gd name="connsiteY6" fmla="*/ 4930636 h 687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78292">
                <a:moveTo>
                  <a:pt x="5898459" y="4930636"/>
                </a:moveTo>
                <a:lnTo>
                  <a:pt x="9743661" y="0"/>
                </a:lnTo>
                <a:lnTo>
                  <a:pt x="12201525" y="20292"/>
                </a:lnTo>
                <a:lnTo>
                  <a:pt x="12201525" y="6878292"/>
                </a:lnTo>
                <a:lnTo>
                  <a:pt x="9525" y="6878292"/>
                </a:lnTo>
                <a:lnTo>
                  <a:pt x="0" y="5302526"/>
                </a:lnTo>
                <a:lnTo>
                  <a:pt x="5898459" y="4930636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2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-19050"/>
            <a:ext cx="7791450" cy="6877050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0" h="6877050">
                <a:moveTo>
                  <a:pt x="2943225" y="0"/>
                </a:moveTo>
                <a:lnTo>
                  <a:pt x="7791450" y="19050"/>
                </a:lnTo>
                <a:lnTo>
                  <a:pt x="7791450" y="6877050"/>
                </a:lnTo>
                <a:lnTo>
                  <a:pt x="0" y="6877050"/>
                </a:lnTo>
                <a:lnTo>
                  <a:pt x="2943225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245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48649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8326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2444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55" y="510812"/>
            <a:ext cx="5052695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A08A315-E8A4-80BA-65A1-AB358915D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9433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3E8988D1-5C3E-9E71-50F3-FDBF83D6D4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539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355911E-C254-DABA-D71F-3DE87A71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247961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611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7430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743075">
                <a:moveTo>
                  <a:pt x="0" y="9525"/>
                </a:moveTo>
                <a:lnTo>
                  <a:pt x="9763125" y="0"/>
                </a:lnTo>
                <a:lnTo>
                  <a:pt x="7105650" y="1504950"/>
                </a:lnTo>
                <a:lnTo>
                  <a:pt x="0" y="17430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83BCDB3E-2106-8611-2B23-71EF0557F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FAD63889-25A9-165C-1C3B-FFDBD352C5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47055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6838950 w 9763125"/>
              <a:gd name="connsiteY2" fmla="*/ 1190625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40970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409700"/>
              <a:gd name="connsiteX1" fmla="*/ 9763125 w 9763125"/>
              <a:gd name="connsiteY1" fmla="*/ 0 h 1409700"/>
              <a:gd name="connsiteX2" fmla="*/ 7105650 w 9763125"/>
              <a:gd name="connsiteY2" fmla="*/ 1409700 h 1409700"/>
              <a:gd name="connsiteX3" fmla="*/ 171450 w 9763125"/>
              <a:gd name="connsiteY3" fmla="*/ 1257300 h 1409700"/>
              <a:gd name="connsiteX4" fmla="*/ 0 w 9763125"/>
              <a:gd name="connsiteY4" fmla="*/ 9525 h 1409700"/>
              <a:gd name="connsiteX0" fmla="*/ 0 w 9763125"/>
              <a:gd name="connsiteY0" fmla="*/ 9525 h 1657350"/>
              <a:gd name="connsiteX1" fmla="*/ 9763125 w 9763125"/>
              <a:gd name="connsiteY1" fmla="*/ 0 h 1657350"/>
              <a:gd name="connsiteX2" fmla="*/ 7105650 w 9763125"/>
              <a:gd name="connsiteY2" fmla="*/ 1409700 h 1657350"/>
              <a:gd name="connsiteX3" fmla="*/ 9525 w 9763125"/>
              <a:gd name="connsiteY3" fmla="*/ 1657350 h 1657350"/>
              <a:gd name="connsiteX4" fmla="*/ 0 w 976312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657350">
                <a:moveTo>
                  <a:pt x="0" y="9525"/>
                </a:moveTo>
                <a:lnTo>
                  <a:pt x="9763125" y="0"/>
                </a:lnTo>
                <a:lnTo>
                  <a:pt x="7105650" y="1409700"/>
                </a:lnTo>
                <a:lnTo>
                  <a:pt x="9525" y="16573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432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F78F3CC-B421-E82C-DA7B-A878140E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C8E9442-31C2-9964-091B-79A57949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07663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1" y="-9526"/>
            <a:ext cx="11410950" cy="19335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50" h="1933575">
                <a:moveTo>
                  <a:pt x="0" y="9525"/>
                </a:moveTo>
                <a:lnTo>
                  <a:pt x="11410950" y="0"/>
                </a:lnTo>
                <a:lnTo>
                  <a:pt x="9286875" y="1685925"/>
                </a:lnTo>
                <a:lnTo>
                  <a:pt x="0" y="19335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33725"/>
            <a:ext cx="918654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C1EE18A9-11A5-341F-7FF4-386C817DD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4A364F2-3FAE-3FE4-819F-44AA4F26F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79765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-9525" y="-9526"/>
            <a:ext cx="959167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  <a:gd name="connsiteX0" fmla="*/ 0 w 11410950"/>
              <a:gd name="connsiteY0" fmla="*/ 9525 h 1685925"/>
              <a:gd name="connsiteX1" fmla="*/ 11410950 w 11410950"/>
              <a:gd name="connsiteY1" fmla="*/ 0 h 1685925"/>
              <a:gd name="connsiteX2" fmla="*/ 9286875 w 11410950"/>
              <a:gd name="connsiteY2" fmla="*/ 1685925 h 1685925"/>
              <a:gd name="connsiteX3" fmla="*/ 38100 w 11410950"/>
              <a:gd name="connsiteY3" fmla="*/ 1409700 h 1685925"/>
              <a:gd name="connsiteX4" fmla="*/ 0 w 11410950"/>
              <a:gd name="connsiteY4" fmla="*/ 9525 h 1685925"/>
              <a:gd name="connsiteX0" fmla="*/ 9525 w 11420475"/>
              <a:gd name="connsiteY0" fmla="*/ 9525 h 1685925"/>
              <a:gd name="connsiteX1" fmla="*/ 11420475 w 11420475"/>
              <a:gd name="connsiteY1" fmla="*/ 0 h 1685925"/>
              <a:gd name="connsiteX2" fmla="*/ 9296400 w 11420475"/>
              <a:gd name="connsiteY2" fmla="*/ 1685925 h 1685925"/>
              <a:gd name="connsiteX3" fmla="*/ 0 w 11420475"/>
              <a:gd name="connsiteY3" fmla="*/ 1657350 h 1685925"/>
              <a:gd name="connsiteX4" fmla="*/ 9525 w 11420475"/>
              <a:gd name="connsiteY4" fmla="*/ 9525 h 1685925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8239125 w 11420475"/>
              <a:gd name="connsiteY2" fmla="*/ 104775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7124700 w 11420475"/>
              <a:gd name="connsiteY2" fmla="*/ 140970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8172450"/>
              <a:gd name="connsiteY0" fmla="*/ 0 h 1647825"/>
              <a:gd name="connsiteX1" fmla="*/ 8172450 w 8172450"/>
              <a:gd name="connsiteY1" fmla="*/ 76200 h 1647825"/>
              <a:gd name="connsiteX2" fmla="*/ 7124700 w 8172450"/>
              <a:gd name="connsiteY2" fmla="*/ 1400175 h 1647825"/>
              <a:gd name="connsiteX3" fmla="*/ 0 w 8172450"/>
              <a:gd name="connsiteY3" fmla="*/ 1647825 h 1647825"/>
              <a:gd name="connsiteX4" fmla="*/ 9525 w 8172450"/>
              <a:gd name="connsiteY4" fmla="*/ 0 h 1647825"/>
              <a:gd name="connsiteX0" fmla="*/ 9525 w 9591675"/>
              <a:gd name="connsiteY0" fmla="*/ 9525 h 1657350"/>
              <a:gd name="connsiteX1" fmla="*/ 9591675 w 9591675"/>
              <a:gd name="connsiteY1" fmla="*/ 0 h 1657350"/>
              <a:gd name="connsiteX2" fmla="*/ 7124700 w 9591675"/>
              <a:gd name="connsiteY2" fmla="*/ 1409700 h 1657350"/>
              <a:gd name="connsiteX3" fmla="*/ 0 w 9591675"/>
              <a:gd name="connsiteY3" fmla="*/ 1657350 h 1657350"/>
              <a:gd name="connsiteX4" fmla="*/ 9525 w 959167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1675" h="1657350">
                <a:moveTo>
                  <a:pt x="9525" y="9525"/>
                </a:moveTo>
                <a:lnTo>
                  <a:pt x="9591675" y="0"/>
                </a:lnTo>
                <a:lnTo>
                  <a:pt x="7124700" y="1409700"/>
                </a:lnTo>
                <a:lnTo>
                  <a:pt x="0" y="1657350"/>
                </a:lnTo>
                <a:lnTo>
                  <a:pt x="9525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3225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708AE6A-7DD6-83F8-FDDA-2C1699538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971675"/>
            <a:ext cx="7936255" cy="41529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45521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B514DA2-4750-0F7E-3963-422520203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76212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9910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5789"/>
            <a:ext cx="1098296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BB900F2-F2A4-D2FA-2BCA-35642E0A5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64629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35566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794851"/>
            <a:ext cx="8691246" cy="636587"/>
          </a:xfrm>
        </p:spPr>
        <p:txBody>
          <a:bodyPr anchor="t" anchorCtr="0">
            <a:no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29B7B3C-6738-6027-F209-EEC337C1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5192554"/>
            <a:ext cx="70053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3FBBC7-999B-5030-0D91-5CE199391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012"/>
            <a:ext cx="12192000" cy="5519737"/>
          </a:xfrm>
          <a:custGeom>
            <a:avLst/>
            <a:gdLst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0 w 12192000"/>
              <a:gd name="connsiteY3" fmla="*/ 5586412 h 5586412"/>
              <a:gd name="connsiteX4" fmla="*/ 0 w 12192000"/>
              <a:gd name="connsiteY4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200025 w 12192000"/>
              <a:gd name="connsiteY3" fmla="*/ 5576887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82475 w 12192000"/>
              <a:gd name="connsiteY2" fmla="*/ 5519737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19737"/>
              <a:gd name="connsiteX1" fmla="*/ 12192000 w 12192000"/>
              <a:gd name="connsiteY1" fmla="*/ 0 h 5519737"/>
              <a:gd name="connsiteX2" fmla="*/ 12182475 w 12192000"/>
              <a:gd name="connsiteY2" fmla="*/ 5519737 h 5519737"/>
              <a:gd name="connsiteX3" fmla="*/ 1895475 w 12192000"/>
              <a:gd name="connsiteY3" fmla="*/ 4595812 h 5519737"/>
              <a:gd name="connsiteX4" fmla="*/ 9525 w 12192000"/>
              <a:gd name="connsiteY4" fmla="*/ 4995862 h 5519737"/>
              <a:gd name="connsiteX5" fmla="*/ 0 w 12192000"/>
              <a:gd name="connsiteY5" fmla="*/ 0 h 551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19737">
                <a:moveTo>
                  <a:pt x="0" y="0"/>
                </a:moveTo>
                <a:lnTo>
                  <a:pt x="12192000" y="0"/>
                </a:lnTo>
                <a:lnTo>
                  <a:pt x="12182475" y="5519737"/>
                </a:lnTo>
                <a:lnTo>
                  <a:pt x="1895475" y="4595812"/>
                </a:lnTo>
                <a:lnTo>
                  <a:pt x="9525" y="4995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730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BAFF27F-11EE-AB36-AECB-11FA1F4AD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23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 flipV="1">
            <a:off x="4022499" y="0"/>
            <a:ext cx="8156778" cy="4311290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  <a:gd name="connsiteX0" fmla="*/ 4588759 w 10020300"/>
              <a:gd name="connsiteY0" fmla="*/ 158766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4588759 w 10020300"/>
              <a:gd name="connsiteY4" fmla="*/ 1587660 h 4391025"/>
              <a:gd name="connsiteX0" fmla="*/ 3084050 w 10020300"/>
              <a:gd name="connsiteY0" fmla="*/ 1182546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84050 w 10020300"/>
              <a:gd name="connsiteY4" fmla="*/ 1182546 h 4391025"/>
              <a:gd name="connsiteX0" fmla="*/ 28334 w 6964584"/>
              <a:gd name="connsiteY0" fmla="*/ 1182546 h 4402600"/>
              <a:gd name="connsiteX1" fmla="*/ 6964584 w 6964584"/>
              <a:gd name="connsiteY1" fmla="*/ 0 h 4402600"/>
              <a:gd name="connsiteX2" fmla="*/ 6964584 w 6964584"/>
              <a:gd name="connsiteY2" fmla="*/ 4391025 h 4402600"/>
              <a:gd name="connsiteX3" fmla="*/ 0 w 6964584"/>
              <a:gd name="connsiteY3" fmla="*/ 4402600 h 4402600"/>
              <a:gd name="connsiteX4" fmla="*/ 28334 w 6964584"/>
              <a:gd name="connsiteY4" fmla="*/ 1182546 h 4402600"/>
              <a:gd name="connsiteX0" fmla="*/ 1208952 w 8145202"/>
              <a:gd name="connsiteY0" fmla="*/ 1182546 h 4391025"/>
              <a:gd name="connsiteX1" fmla="*/ 8145202 w 8145202"/>
              <a:gd name="connsiteY1" fmla="*/ 0 h 4391025"/>
              <a:gd name="connsiteX2" fmla="*/ 8145202 w 8145202"/>
              <a:gd name="connsiteY2" fmla="*/ 4391025 h 4391025"/>
              <a:gd name="connsiteX3" fmla="*/ 0 w 8145202"/>
              <a:gd name="connsiteY3" fmla="*/ 4356301 h 4391025"/>
              <a:gd name="connsiteX4" fmla="*/ 1208952 w 8145202"/>
              <a:gd name="connsiteY4" fmla="*/ 1182546 h 4391025"/>
              <a:gd name="connsiteX0" fmla="*/ 1220527 w 8156777"/>
              <a:gd name="connsiteY0" fmla="*/ 1182546 h 4391025"/>
              <a:gd name="connsiteX1" fmla="*/ 8156777 w 8156777"/>
              <a:gd name="connsiteY1" fmla="*/ 0 h 4391025"/>
              <a:gd name="connsiteX2" fmla="*/ 8156777 w 8156777"/>
              <a:gd name="connsiteY2" fmla="*/ 4391025 h 4391025"/>
              <a:gd name="connsiteX3" fmla="*/ 0 w 8156777"/>
              <a:gd name="connsiteY3" fmla="*/ 4379451 h 4391025"/>
              <a:gd name="connsiteX4" fmla="*/ 1220527 w 8156777"/>
              <a:gd name="connsiteY4" fmla="*/ 1182546 h 4391025"/>
              <a:gd name="connsiteX0" fmla="*/ 1220527 w 8156777"/>
              <a:gd name="connsiteY0" fmla="*/ 1066799 h 4275278"/>
              <a:gd name="connsiteX1" fmla="*/ 8133628 w 8156777"/>
              <a:gd name="connsiteY1" fmla="*/ 0 h 4275278"/>
              <a:gd name="connsiteX2" fmla="*/ 8156777 w 8156777"/>
              <a:gd name="connsiteY2" fmla="*/ 4275278 h 4275278"/>
              <a:gd name="connsiteX3" fmla="*/ 0 w 8156777"/>
              <a:gd name="connsiteY3" fmla="*/ 4263704 h 4275278"/>
              <a:gd name="connsiteX4" fmla="*/ 1220527 w 8156777"/>
              <a:gd name="connsiteY4" fmla="*/ 1066799 h 4275278"/>
              <a:gd name="connsiteX0" fmla="*/ 1220527 w 8156778"/>
              <a:gd name="connsiteY0" fmla="*/ 1124672 h 4333151"/>
              <a:gd name="connsiteX1" fmla="*/ 8156778 w 8156778"/>
              <a:gd name="connsiteY1" fmla="*/ 0 h 4333151"/>
              <a:gd name="connsiteX2" fmla="*/ 8156777 w 8156778"/>
              <a:gd name="connsiteY2" fmla="*/ 4333151 h 4333151"/>
              <a:gd name="connsiteX3" fmla="*/ 0 w 8156778"/>
              <a:gd name="connsiteY3" fmla="*/ 4321577 h 4333151"/>
              <a:gd name="connsiteX4" fmla="*/ 1220527 w 8156778"/>
              <a:gd name="connsiteY4" fmla="*/ 1124672 h 43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778" h="4333151">
                <a:moveTo>
                  <a:pt x="1220527" y="1124672"/>
                </a:moveTo>
                <a:lnTo>
                  <a:pt x="8156778" y="0"/>
                </a:lnTo>
                <a:cubicBezTo>
                  <a:pt x="8156778" y="1444384"/>
                  <a:pt x="8156777" y="2888767"/>
                  <a:pt x="8156777" y="4333151"/>
                </a:cubicBezTo>
                <a:lnTo>
                  <a:pt x="0" y="4321577"/>
                </a:lnTo>
                <a:lnTo>
                  <a:pt x="1220527" y="112467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 rot="16200000">
            <a:off x="263326" y="3984585"/>
            <a:ext cx="2610092" cy="3136740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26170" y="1093467"/>
            <a:ext cx="6009033" cy="2387600"/>
          </a:xfrm>
        </p:spPr>
        <p:txBody>
          <a:bodyPr anchor="t" anchorCtr="0">
            <a:normAutofit/>
          </a:bodyPr>
          <a:lstStyle>
            <a:lvl1pPr algn="r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20304" y="526329"/>
            <a:ext cx="4914900" cy="63658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136930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0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BA129F0-CD42-4455-1156-3923F2E00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5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1B65F2-6F9B-F2FD-0593-FDFAD7FE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4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57527598-D047-9666-5F63-C642140C9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1379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83C1C73-1AC2-3785-B500-5938FB085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378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8C26E6D9-1E47-35CD-29D0-A7CF1D99F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033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DD324D9-7377-2CD6-E428-A5850B75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032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14146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685925"/>
            <a:ext cx="11039475" cy="438785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43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335570"/>
            <a:ext cx="11039475" cy="438785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5491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415C96-433E-9B81-9E22-5EE833A9A556}"/>
              </a:ext>
            </a:extLst>
          </p:cNvPr>
          <p:cNvSpPr/>
          <p:nvPr userDrawn="1"/>
        </p:nvSpPr>
        <p:spPr>
          <a:xfrm>
            <a:off x="8982075" y="0"/>
            <a:ext cx="3209925" cy="2419973"/>
          </a:xfrm>
          <a:custGeom>
            <a:avLst/>
            <a:gdLst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0 w 3228975"/>
              <a:gd name="connsiteY3" fmla="*/ 2419973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1704975 w 3228975"/>
              <a:gd name="connsiteY3" fmla="*/ 1362698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514350 w 3228975"/>
              <a:gd name="connsiteY3" fmla="*/ 2038973 h 2419973"/>
              <a:gd name="connsiteX4" fmla="*/ 0 w 3228975"/>
              <a:gd name="connsiteY4" fmla="*/ 0 h 2419973"/>
              <a:gd name="connsiteX0" fmla="*/ 0 w 3209925"/>
              <a:gd name="connsiteY0" fmla="*/ 0 h 2419973"/>
              <a:gd name="connsiteX1" fmla="*/ 3209925 w 3209925"/>
              <a:gd name="connsiteY1" fmla="*/ 0 h 2419973"/>
              <a:gd name="connsiteX2" fmla="*/ 3209925 w 3209925"/>
              <a:gd name="connsiteY2" fmla="*/ 2419973 h 2419973"/>
              <a:gd name="connsiteX3" fmla="*/ 495300 w 3209925"/>
              <a:gd name="connsiteY3" fmla="*/ 2038973 h 2419973"/>
              <a:gd name="connsiteX4" fmla="*/ 0 w 3209925"/>
              <a:gd name="connsiteY4" fmla="*/ 0 h 241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419973">
                <a:moveTo>
                  <a:pt x="0" y="0"/>
                </a:moveTo>
                <a:lnTo>
                  <a:pt x="3209925" y="0"/>
                </a:lnTo>
                <a:lnTo>
                  <a:pt x="3209925" y="2419973"/>
                </a:lnTo>
                <a:lnTo>
                  <a:pt x="495300" y="203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15" y="4320693"/>
            <a:ext cx="382282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6417" y="3662595"/>
            <a:ext cx="382282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D1251B-E1C3-27E0-8D84-4BA9C0EB5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9625"/>
            <a:ext cx="6467475" cy="6048375"/>
          </a:xfrm>
          <a:custGeom>
            <a:avLst/>
            <a:gdLst>
              <a:gd name="connsiteX0" fmla="*/ 0 w 6457950"/>
              <a:gd name="connsiteY0" fmla="*/ 0 h 6048375"/>
              <a:gd name="connsiteX1" fmla="*/ 6457950 w 6457950"/>
              <a:gd name="connsiteY1" fmla="*/ 0 h 6048375"/>
              <a:gd name="connsiteX2" fmla="*/ 6457950 w 6457950"/>
              <a:gd name="connsiteY2" fmla="*/ 6048375 h 6048375"/>
              <a:gd name="connsiteX3" fmla="*/ 0 w 6457950"/>
              <a:gd name="connsiteY3" fmla="*/ 6048375 h 6048375"/>
              <a:gd name="connsiteX4" fmla="*/ 0 w 64579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6457950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5629275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67475"/>
              <a:gd name="connsiteY0" fmla="*/ 0 h 6048375"/>
              <a:gd name="connsiteX1" fmla="*/ 6467475 w 6467475"/>
              <a:gd name="connsiteY1" fmla="*/ 952500 h 6048375"/>
              <a:gd name="connsiteX2" fmla="*/ 5629275 w 6467475"/>
              <a:gd name="connsiteY2" fmla="*/ 6048375 h 6048375"/>
              <a:gd name="connsiteX3" fmla="*/ 0 w 6467475"/>
              <a:gd name="connsiteY3" fmla="*/ 6048375 h 6048375"/>
              <a:gd name="connsiteX4" fmla="*/ 0 w 6467475"/>
              <a:gd name="connsiteY4" fmla="*/ 0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048375">
                <a:moveTo>
                  <a:pt x="0" y="0"/>
                </a:moveTo>
                <a:lnTo>
                  <a:pt x="6467475" y="952500"/>
                </a:lnTo>
                <a:lnTo>
                  <a:pt x="56292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6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 type="obj">
  <p:cSld name="1_Titel en 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553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71B865-8181-674E-AE43-0C5046BA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AA869BA-1F01-2F4F-9701-23E26CA7E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26420"/>
            <a:ext cx="10515600" cy="4350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100"/>
              </a:spcAft>
              <a:defRPr lang="nl-NL" sz="2800" b="1" kern="1200" baseline="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938" indent="0">
              <a:lnSpc>
                <a:spcPct val="100000"/>
              </a:lnSpc>
              <a:spcAft>
                <a:spcPts val="100"/>
              </a:spcAft>
              <a:tabLst>
                <a:tab pos="39690" algn="l"/>
              </a:tabLst>
              <a:defRPr lang="nl-NL" sz="24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457214" indent="-457214">
              <a:lnSpc>
                <a:spcPct val="100000"/>
              </a:lnSpc>
              <a:spcAft>
                <a:spcPts val="100"/>
              </a:spcAft>
              <a:buClr>
                <a:srgbClr val="ABC32B"/>
              </a:buClr>
              <a:defRPr lang="nl-NL" sz="24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609619" indent="-342911">
              <a:lnSpc>
                <a:spcPct val="100000"/>
              </a:lnSpc>
              <a:spcAft>
                <a:spcPts val="100"/>
              </a:spcAft>
              <a:buClr>
                <a:srgbClr val="ABC32B"/>
              </a:buClr>
              <a:defRPr lang="nl-NL" sz="20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000156" indent="-457214">
              <a:lnSpc>
                <a:spcPct val="100000"/>
              </a:lnSpc>
              <a:spcAft>
                <a:spcPts val="100"/>
              </a:spcAft>
              <a:defRPr lang="nl-BE" sz="20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marL="266708" lvl="2" indent="-266708" algn="l" defTabSz="914429" rtl="0"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/>
              <a:t>Derde niveau</a:t>
            </a:r>
          </a:p>
          <a:p>
            <a:pPr marL="542942" lvl="3" indent="-276234" algn="l" defTabSz="914429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 typeface="Verdana" panose="020B0604030504040204" pitchFamily="34" charset="0"/>
              <a:buChar char="▪"/>
            </a:pPr>
            <a:r>
              <a:rPr lang="nl-NL"/>
              <a:t>Vierde niveau</a:t>
            </a:r>
          </a:p>
          <a:p>
            <a:pPr marL="809650" lvl="4" indent="-266708" algn="l" defTabSz="91442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95CDFF1-EFB4-4C43-B6AE-31F115D12361}"/>
              </a:ext>
            </a:extLst>
          </p:cNvPr>
          <p:cNvSpPr txBox="1">
            <a:spLocks/>
          </p:cNvSpPr>
          <p:nvPr userDrawn="1"/>
        </p:nvSpPr>
        <p:spPr>
          <a:xfrm>
            <a:off x="8509001" y="6515100"/>
            <a:ext cx="2844800" cy="101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BE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nl-BE" sz="933" kern="1200" cap="all" spc="400" baseline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FD276-2858-4EF0-BA58-F533FB4E874B}" type="slidenum">
              <a:rPr lang="nl-BE" sz="933" smtClean="0"/>
              <a:pPr/>
              <a:t>‹nr.›</a:t>
            </a:fld>
            <a:endParaRPr lang="nl-BE" sz="933"/>
          </a:p>
        </p:txBody>
      </p:sp>
    </p:spTree>
    <p:extLst>
      <p:ext uri="{BB962C8B-B14F-4D97-AF65-F5344CB8AC3E}">
        <p14:creationId xmlns:p14="http://schemas.microsoft.com/office/powerpoint/2010/main" val="341482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5">
          <p15:clr>
            <a:srgbClr val="FBAE40"/>
          </p15:clr>
        </p15:guide>
        <p15:guide id="2" pos="496">
          <p15:clr>
            <a:srgbClr val="FBAE40"/>
          </p15:clr>
        </p15:guide>
        <p15:guide id="3" pos="3600">
          <p15:clr>
            <a:srgbClr val="FBAE40"/>
          </p15:clr>
        </p15:guide>
        <p15:guide id="4" orient="horz" pos="218">
          <p15:clr>
            <a:srgbClr val="FBAE40"/>
          </p15:clr>
        </p15:guide>
        <p15:guide id="5" pos="6704">
          <p15:clr>
            <a:srgbClr val="FBAE40"/>
          </p15:clr>
        </p15:guide>
        <p15:guide id="6" orient="horz" pos="1068">
          <p15:clr>
            <a:srgbClr val="FBAE40"/>
          </p15:clr>
        </p15:guide>
        <p15:guide id="7" orient="horz" pos="1004">
          <p15:clr>
            <a:srgbClr val="FBAE40"/>
          </p15:clr>
        </p15:guide>
        <p15:guide id="8" orient="horz" pos="364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eshoek 21">
            <a:extLst>
              <a:ext uri="{FF2B5EF4-FFF2-40B4-BE49-F238E27FC236}">
                <a16:creationId xmlns:a16="http://schemas.microsoft.com/office/drawing/2014/main" id="{E782D618-E31A-46E2-B2EF-17C9DAB0E97E}"/>
              </a:ext>
            </a:extLst>
          </p:cNvPr>
          <p:cNvSpPr/>
          <p:nvPr userDrawn="1"/>
        </p:nvSpPr>
        <p:spPr>
          <a:xfrm rot="5400000">
            <a:off x="112039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Zeshoek 22">
            <a:extLst>
              <a:ext uri="{FF2B5EF4-FFF2-40B4-BE49-F238E27FC236}">
                <a16:creationId xmlns:a16="http://schemas.microsoft.com/office/drawing/2014/main" id="{531259DD-64CB-4DA1-AD6D-175D1BC0C080}"/>
              </a:ext>
            </a:extLst>
          </p:cNvPr>
          <p:cNvSpPr/>
          <p:nvPr userDrawn="1"/>
        </p:nvSpPr>
        <p:spPr>
          <a:xfrm rot="5400000">
            <a:off x="3188555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Zeshoek 23">
            <a:extLst>
              <a:ext uri="{FF2B5EF4-FFF2-40B4-BE49-F238E27FC236}">
                <a16:creationId xmlns:a16="http://schemas.microsoft.com/office/drawing/2014/main" id="{949D4368-1CD6-4BEA-A610-DE42970EA0EA}"/>
              </a:ext>
            </a:extLst>
          </p:cNvPr>
          <p:cNvSpPr/>
          <p:nvPr userDrawn="1"/>
        </p:nvSpPr>
        <p:spPr>
          <a:xfrm rot="5400000">
            <a:off x="5242057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5" name="Zeshoek 24">
            <a:extLst>
              <a:ext uri="{FF2B5EF4-FFF2-40B4-BE49-F238E27FC236}">
                <a16:creationId xmlns:a16="http://schemas.microsoft.com/office/drawing/2014/main" id="{ACAABC50-D387-484A-AA0F-EB04645F2116}"/>
              </a:ext>
            </a:extLst>
          </p:cNvPr>
          <p:cNvSpPr/>
          <p:nvPr userDrawn="1"/>
        </p:nvSpPr>
        <p:spPr>
          <a:xfrm rot="5400000">
            <a:off x="7324562" y="2821679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Zeshoek 25">
            <a:extLst>
              <a:ext uri="{FF2B5EF4-FFF2-40B4-BE49-F238E27FC236}">
                <a16:creationId xmlns:a16="http://schemas.microsoft.com/office/drawing/2014/main" id="{A9C2DD4D-CD5E-405E-A1A0-E8D0CD03D43F}"/>
              </a:ext>
            </a:extLst>
          </p:cNvPr>
          <p:cNvSpPr/>
          <p:nvPr userDrawn="1"/>
        </p:nvSpPr>
        <p:spPr>
          <a:xfrm rot="5400000">
            <a:off x="9378064" y="2982020"/>
            <a:ext cx="1554480" cy="1371600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58F9F8B1-6BAC-4AD8-A471-D0C2B6FC88EB}"/>
              </a:ext>
            </a:extLst>
          </p:cNvPr>
          <p:cNvGrpSpPr/>
          <p:nvPr userDrawn="1"/>
        </p:nvGrpSpPr>
        <p:grpSpPr>
          <a:xfrm>
            <a:off x="883715" y="2433382"/>
            <a:ext cx="10284482" cy="2311399"/>
            <a:chOff x="764773" y="2273300"/>
            <a:chExt cx="10284482" cy="2311399"/>
          </a:xfrm>
        </p:grpSpPr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Rechte verbindingslijn 80">
                  <a:extLst>
                    <a:ext uri="{FF2B5EF4-FFF2-40B4-BE49-F238E27FC236}">
                      <a16:creationId xmlns:a16="http://schemas.microsoft.com/office/drawing/2014/main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Rechte verbindingslijn 77">
                  <a:extLst>
                    <a:ext uri="{FF2B5EF4-FFF2-40B4-BE49-F238E27FC236}">
                      <a16:creationId xmlns:a16="http://schemas.microsoft.com/office/drawing/2014/main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EA93BAA0-B72B-4BFD-BCF9-4608ADE3AC72}"/>
              </a:ext>
            </a:extLst>
          </p:cNvPr>
          <p:cNvSpPr/>
          <p:nvPr userDrawn="1"/>
        </p:nvSpPr>
        <p:spPr>
          <a:xfrm>
            <a:off x="659872" y="4111045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2" name="Ovaal 81">
            <a:extLst>
              <a:ext uri="{FF2B5EF4-FFF2-40B4-BE49-F238E27FC236}">
                <a16:creationId xmlns:a16="http://schemas.microsoft.com/office/drawing/2014/main" id="{07EC39C5-C4D5-4BE2-80A8-355FC3ECC12F}"/>
              </a:ext>
            </a:extLst>
          </p:cNvPr>
          <p:cNvSpPr/>
          <p:nvPr userDrawn="1"/>
        </p:nvSpPr>
        <p:spPr>
          <a:xfrm>
            <a:off x="1677924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3" name="Ovaal 82">
            <a:extLst>
              <a:ext uri="{FF2B5EF4-FFF2-40B4-BE49-F238E27FC236}">
                <a16:creationId xmlns:a16="http://schemas.microsoft.com/office/drawing/2014/main" id="{F5775AD5-ACEB-4CBE-BD90-53D7E05FA5AC}"/>
              </a:ext>
            </a:extLst>
          </p:cNvPr>
          <p:cNvSpPr/>
          <p:nvPr userDrawn="1"/>
        </p:nvSpPr>
        <p:spPr>
          <a:xfrm>
            <a:off x="3746085" y="452507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4" name="Ovaal 83">
            <a:extLst>
              <a:ext uri="{FF2B5EF4-FFF2-40B4-BE49-F238E27FC236}">
                <a16:creationId xmlns:a16="http://schemas.microsoft.com/office/drawing/2014/main" id="{658774E0-9642-4F13-A5E6-09E3CB03DBB5}"/>
              </a:ext>
            </a:extLst>
          </p:cNvPr>
          <p:cNvSpPr/>
          <p:nvPr userDrawn="1"/>
        </p:nvSpPr>
        <p:spPr>
          <a:xfrm>
            <a:off x="5799587" y="2268282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D65EF3DD-F676-4685-9875-B94CF9FB2C8D}"/>
              </a:ext>
            </a:extLst>
          </p:cNvPr>
          <p:cNvSpPr/>
          <p:nvPr userDrawn="1"/>
        </p:nvSpPr>
        <p:spPr>
          <a:xfrm>
            <a:off x="7882093" y="449966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160A3CDF-ADAF-4527-8705-2F8E3851CF65}"/>
              </a:ext>
            </a:extLst>
          </p:cNvPr>
          <p:cNvSpPr/>
          <p:nvPr userDrawn="1"/>
        </p:nvSpPr>
        <p:spPr>
          <a:xfrm>
            <a:off x="9935595" y="2246690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3FD028A3-58B1-44C9-AC6A-A869FC68B50F}"/>
              </a:ext>
            </a:extLst>
          </p:cNvPr>
          <p:cNvSpPr/>
          <p:nvPr userDrawn="1"/>
        </p:nvSpPr>
        <p:spPr>
          <a:xfrm>
            <a:off x="10938323" y="4100876"/>
            <a:ext cx="457200" cy="4572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0" name="Titel 29">
            <a:extLst>
              <a:ext uri="{FF2B5EF4-FFF2-40B4-BE49-F238E27FC236}">
                <a16:creationId xmlns:a16="http://schemas.microsoft.com/office/drawing/2014/main" id="{18F0CF87-D85A-411D-8002-1157A04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02" y="207551"/>
            <a:ext cx="10515600" cy="64447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E8F9015-A4A2-47D3-9665-686A67F0ED81}"/>
              </a:ext>
            </a:extLst>
          </p:cNvPr>
          <p:cNvSpPr txBox="1"/>
          <p:nvPr userDrawn="1"/>
        </p:nvSpPr>
        <p:spPr>
          <a:xfrm>
            <a:off x="1452894" y="1614177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-NL" sz="3600" b="1" noProof="0">
                <a:solidFill>
                  <a:schemeClr val="accent2"/>
                </a:solidFill>
                <a:latin typeface="+mj-lt"/>
              </a:rPr>
              <a:t>01</a:t>
            </a:r>
            <a:endParaRPr lang="nl-NL" b="1" noProof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426A1182-EDE9-44E7-BA1C-CCAA1B422C3C}"/>
              </a:ext>
            </a:extLst>
          </p:cNvPr>
          <p:cNvSpPr txBox="1"/>
          <p:nvPr userDrawn="1"/>
        </p:nvSpPr>
        <p:spPr>
          <a:xfrm>
            <a:off x="3516779" y="5001792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-NL" sz="3600" b="1" noProof="0">
                <a:solidFill>
                  <a:schemeClr val="accent3"/>
                </a:solidFill>
                <a:latin typeface="+mj-lt"/>
              </a:rPr>
              <a:t>02</a:t>
            </a:r>
            <a:endParaRPr lang="nl-NL" b="1" noProof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453D0452-E8F6-4E1D-8D89-47F4DE14020B}"/>
              </a:ext>
            </a:extLst>
          </p:cNvPr>
          <p:cNvSpPr txBox="1"/>
          <p:nvPr userDrawn="1"/>
        </p:nvSpPr>
        <p:spPr>
          <a:xfrm>
            <a:off x="5574557" y="1593858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-NL" sz="3600" b="1" noProof="0">
                <a:solidFill>
                  <a:schemeClr val="accent4"/>
                </a:solidFill>
                <a:latin typeface="+mj-lt"/>
              </a:rPr>
              <a:t>03</a:t>
            </a:r>
            <a:endParaRPr lang="nl-NL" b="1" noProof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58EE8165-DF59-42CB-A646-DBDAB53967B1}"/>
              </a:ext>
            </a:extLst>
          </p:cNvPr>
          <p:cNvSpPr txBox="1"/>
          <p:nvPr userDrawn="1"/>
        </p:nvSpPr>
        <p:spPr>
          <a:xfrm>
            <a:off x="7657062" y="4982270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-NL" sz="3600" b="1" noProof="0">
                <a:solidFill>
                  <a:schemeClr val="accent5"/>
                </a:solidFill>
                <a:latin typeface="+mj-lt"/>
              </a:rPr>
              <a:t>04</a:t>
            </a:r>
            <a:endParaRPr lang="nl-NL" b="1" noProof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3EC5584D-5A50-4F4A-A8CD-530EFB27FD79}"/>
              </a:ext>
            </a:extLst>
          </p:cNvPr>
          <p:cNvSpPr txBox="1"/>
          <p:nvPr userDrawn="1"/>
        </p:nvSpPr>
        <p:spPr>
          <a:xfrm>
            <a:off x="9696220" y="1554587"/>
            <a:ext cx="88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l-NL" sz="3600" b="1" noProof="0">
                <a:solidFill>
                  <a:schemeClr val="accent6"/>
                </a:solidFill>
                <a:latin typeface="+mj-lt"/>
              </a:rPr>
              <a:t>05</a:t>
            </a:r>
            <a:endParaRPr lang="nl-NL" b="1" noProof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445" y="4610157"/>
            <a:ext cx="2068694" cy="6060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7" name="Tijdelijke aanduiding voor tekst 34">
            <a:extLst>
              <a:ext uri="{FF2B5EF4-FFF2-40B4-BE49-F238E27FC236}">
                <a16:creationId xmlns:a16="http://schemas.microsoft.com/office/drawing/2014/main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177" y="5258120"/>
            <a:ext cx="2068694" cy="9382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8" name="Tijdelijke aanduiding voor tekst 34">
            <a:extLst>
              <a:ext uri="{FF2B5EF4-FFF2-40B4-BE49-F238E27FC236}">
                <a16:creationId xmlns:a16="http://schemas.microsoft.com/office/drawing/2014/main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8513" y="4610157"/>
            <a:ext cx="2068694" cy="6060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9" name="Tijdelijke aanduiding voor tekst 34">
            <a:extLst>
              <a:ext uri="{FF2B5EF4-FFF2-40B4-BE49-F238E27FC236}">
                <a16:creationId xmlns:a16="http://schemas.microsoft.com/office/drawing/2014/main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9245" y="5258120"/>
            <a:ext cx="2068694" cy="9382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0" name="Tijdelijke aanduiding voor tekst 34">
            <a:extLst>
              <a:ext uri="{FF2B5EF4-FFF2-40B4-BE49-F238E27FC236}">
                <a16:creationId xmlns:a16="http://schemas.microsoft.com/office/drawing/2014/main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340" y="4613477"/>
            <a:ext cx="2068694" cy="6060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1" name="Tijdelijke aanduiding voor tekst 34">
            <a:extLst>
              <a:ext uri="{FF2B5EF4-FFF2-40B4-BE49-F238E27FC236}">
                <a16:creationId xmlns:a16="http://schemas.microsoft.com/office/drawing/2014/main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0072" y="5261440"/>
            <a:ext cx="2068694" cy="9382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2" name="Tijdelijke aanduiding voor tekst 34">
            <a:extLst>
              <a:ext uri="{FF2B5EF4-FFF2-40B4-BE49-F238E27FC236}">
                <a16:creationId xmlns:a16="http://schemas.microsoft.com/office/drawing/2014/main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5654" y="1126349"/>
            <a:ext cx="2068694" cy="6060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3" name="Tijdelijke aanduiding voor tekst 34">
            <a:extLst>
              <a:ext uri="{FF2B5EF4-FFF2-40B4-BE49-F238E27FC236}">
                <a16:creationId xmlns:a16="http://schemas.microsoft.com/office/drawing/2014/main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6386" y="1774312"/>
            <a:ext cx="2068694" cy="9382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4" name="Tijdelijke aanduiding voor tekst 34">
            <a:extLst>
              <a:ext uri="{FF2B5EF4-FFF2-40B4-BE49-F238E27FC236}">
                <a16:creationId xmlns:a16="http://schemas.microsoft.com/office/drawing/2014/main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9515" y="1066972"/>
            <a:ext cx="2068694" cy="6060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5" name="Tijdelijke aanduiding voor tekst 34">
            <a:extLst>
              <a:ext uri="{FF2B5EF4-FFF2-40B4-BE49-F238E27FC236}">
                <a16:creationId xmlns:a16="http://schemas.microsoft.com/office/drawing/2014/main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20247" y="1714935"/>
            <a:ext cx="2068694" cy="9382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560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53170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391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F5B32F2-5DB8-1301-BEE5-A4630B171079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6C2FE1-00E6-B20C-21DE-BA7260F10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91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>
            <a:off x="0" y="0"/>
            <a:ext cx="3105150" cy="2390775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F2240B6-ED8B-3053-3A56-2AFD2727EB6B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A724C16-BF69-4071-D9CC-957927CEC52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07E15F-E586-0D1F-A6D0-4246FA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550B4-6B01-1BB0-AC13-645BE392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1E33F3-0FBD-E5C2-1068-0582FC805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B1-F11C-4068-9B22-EFADFB458464}" type="datetimeFigureOut">
              <a:rPr lang="nl-BE" smtClean="0"/>
              <a:t>25/09/2024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85CCC-1883-ACC1-AF67-95B02A50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5C114-1CFC-380B-A604-AA97B07C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6A34-7D81-4414-93C6-144FB57EC9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5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85" r:id="rId8"/>
    <p:sldLayoutId id="2147483665" r:id="rId9"/>
    <p:sldLayoutId id="2147483686" r:id="rId10"/>
    <p:sldLayoutId id="2147483666" r:id="rId11"/>
    <p:sldLayoutId id="2147483687" r:id="rId12"/>
    <p:sldLayoutId id="2147483667" r:id="rId13"/>
    <p:sldLayoutId id="2147483668" r:id="rId14"/>
    <p:sldLayoutId id="2147483650" r:id="rId15"/>
    <p:sldLayoutId id="2147483669" r:id="rId16"/>
    <p:sldLayoutId id="2147483670" r:id="rId17"/>
    <p:sldLayoutId id="2147483681" r:id="rId18"/>
    <p:sldLayoutId id="2147483671" r:id="rId19"/>
    <p:sldLayoutId id="2147483682" r:id="rId20"/>
    <p:sldLayoutId id="2147483683" r:id="rId21"/>
    <p:sldLayoutId id="2147483672" r:id="rId22"/>
    <p:sldLayoutId id="2147483675" r:id="rId23"/>
    <p:sldLayoutId id="2147483674" r:id="rId24"/>
    <p:sldLayoutId id="2147483673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91" r:id="rId31"/>
    <p:sldLayoutId id="2147483692" r:id="rId32"/>
    <p:sldLayoutId id="2147483690" r:id="rId33"/>
    <p:sldLayoutId id="2147483684" r:id="rId34"/>
    <p:sldLayoutId id="2147483694" r:id="rId35"/>
    <p:sldLayoutId id="2147483695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C4A73D38-0149-4089-B937-EE186F3897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0" y="1289054"/>
            <a:ext cx="5215095" cy="5568946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462A17-B1BD-473D-B4E2-D7A75E791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801" y="1230491"/>
            <a:ext cx="5981291" cy="2633297"/>
          </a:xfrm>
        </p:spPr>
        <p:txBody>
          <a:bodyPr>
            <a:normAutofit fontScale="92500"/>
          </a:bodyPr>
          <a:lstStyle/>
          <a:p>
            <a:pPr algn="r"/>
            <a:r>
              <a:rPr lang="nl-BE" sz="4000" dirty="0"/>
              <a:t>REVOLT</a:t>
            </a:r>
          </a:p>
          <a:p>
            <a:pPr algn="r">
              <a:lnSpc>
                <a:spcPct val="100000"/>
              </a:lnSpc>
            </a:pPr>
            <a:r>
              <a:rPr lang="nl-BE" sz="3200" b="1" i="1" dirty="0">
                <a:latin typeface="+mn-lt"/>
              </a:rPr>
              <a:t>Slim sturen</a:t>
            </a:r>
            <a:r>
              <a:rPr lang="nl-BE" sz="3200" i="1" dirty="0">
                <a:latin typeface="+mn-lt"/>
              </a:rPr>
              <a:t> van het </a:t>
            </a:r>
            <a:r>
              <a:rPr lang="nl-BE" sz="3200" b="1" i="1" dirty="0">
                <a:latin typeface="+mn-lt"/>
              </a:rPr>
              <a:t>energiegebruik</a:t>
            </a:r>
            <a:r>
              <a:rPr lang="nl-BE" sz="3200" i="1" dirty="0">
                <a:latin typeface="+mn-lt"/>
              </a:rPr>
              <a:t> op basis van </a:t>
            </a:r>
            <a:r>
              <a:rPr lang="nl-BE" sz="3200" b="1" i="1" dirty="0">
                <a:latin typeface="+mn-lt"/>
              </a:rPr>
              <a:t>beschikbare hernieuwbare energie </a:t>
            </a:r>
            <a:r>
              <a:rPr lang="nl-BE" sz="3200" i="1" dirty="0">
                <a:latin typeface="+mn-lt"/>
              </a:rPr>
              <a:t>en </a:t>
            </a:r>
            <a:r>
              <a:rPr lang="nl-BE" sz="3200" b="1" i="1" dirty="0">
                <a:latin typeface="+mn-lt"/>
              </a:rPr>
              <a:t>marktprijzen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EB98FF8-C718-4039-982F-3AF02951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4" y="4391816"/>
            <a:ext cx="1933573" cy="7534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21FC191-90F2-4118-BF03-10E27A46E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28" y="5289176"/>
            <a:ext cx="1485815" cy="14858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49ED72C-139D-46D3-B3B1-D09ED35B7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5" y="5226422"/>
            <a:ext cx="1688133" cy="161132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A7FBCBE-74A5-47E9-A684-9136F006EE58}"/>
              </a:ext>
            </a:extLst>
          </p:cNvPr>
          <p:cNvSpPr txBox="1"/>
          <p:nvPr/>
        </p:nvSpPr>
        <p:spPr>
          <a:xfrm>
            <a:off x="7258100" y="4022484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CITY of </a:t>
            </a:r>
            <a:r>
              <a:rPr lang="nl-BE" dirty="0" err="1"/>
              <a:t>Things</a:t>
            </a:r>
            <a:r>
              <a:rPr lang="nl-BE" dirty="0"/>
              <a:t> project</a:t>
            </a:r>
          </a:p>
        </p:txBody>
      </p:sp>
      <p:pic>
        <p:nvPicPr>
          <p:cNvPr id="8" name="Afbeelding 7" descr="Afbeelding met Lettertype, tekst, logo, cirkel&#10;&#10;Automatisch gegenereerde beschrijving">
            <a:extLst>
              <a:ext uri="{FF2B5EF4-FFF2-40B4-BE49-F238E27FC236}">
                <a16:creationId xmlns:a16="http://schemas.microsoft.com/office/drawing/2014/main" id="{C0E0709F-3F85-4EE9-B2C8-120035050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548" y="5226422"/>
            <a:ext cx="1478567" cy="14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3B51664-A397-4F92-914D-6A6B8233F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6" y="4207900"/>
            <a:ext cx="36840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000" b="1" i="0" u="none" strike="noStrike" cap="none" normalizeH="0" baseline="0" dirty="0">
                <a:ln>
                  <a:noFill/>
                </a:ln>
                <a:solidFill>
                  <a:srgbClr val="120531"/>
                </a:solidFill>
                <a:effectLst/>
                <a:ea typeface="Times New Roman" panose="02020603050405020304" pitchFamily="18" charset="0"/>
                <a:cs typeface="Poppins" panose="00000500000000000000" pitchFamily="2" charset="0"/>
              </a:rPr>
              <a:t>Marianne Vancleemput</a:t>
            </a:r>
            <a:endParaRPr kumimoji="0" lang="nl-BE" alt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b="1" i="0" u="none" strike="noStrike" cap="none" normalizeH="0" baseline="0" dirty="0">
                <a:ln>
                  <a:noFill/>
                </a:ln>
                <a:solidFill>
                  <a:srgbClr val="7FBD5B"/>
                </a:solidFill>
                <a:effectLst/>
                <a:ea typeface="Times New Roman" panose="02020603050405020304" pitchFamily="18" charset="0"/>
                <a:cs typeface="Poppins" panose="00000500000000000000" pitchFamily="2" charset="0"/>
              </a:rPr>
              <a:t>Expert hernieuwbare energie</a:t>
            </a:r>
            <a:endParaRPr kumimoji="0" lang="nl-BE" alt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WVI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9DB0AAB-0F8D-4762-A803-244DDFAC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7" y="5254341"/>
            <a:ext cx="26629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BE" sz="1600" i="0" u="none" strike="noStrike" cap="none" normalizeH="0" baseline="0" dirty="0">
                <a:ln>
                  <a:noFill/>
                </a:ln>
                <a:solidFill>
                  <a:srgbClr val="120531"/>
                </a:solidFill>
                <a:effectLst/>
                <a:ea typeface="Times New Roman" panose="02020603050405020304" pitchFamily="18" charset="0"/>
                <a:cs typeface="Poppins" panose="00000500000000000000" pitchFamily="2" charset="0"/>
              </a:rPr>
              <a:t>m.vancleemput@wvi.be</a:t>
            </a:r>
            <a:endParaRPr kumimoji="0" lang="en-GB" altLang="nl-BE" sz="2400" i="0" u="none" strike="noStrike" cap="none" normalizeH="0" baseline="0" dirty="0">
              <a:ln>
                <a:noFill/>
              </a:ln>
              <a:solidFill>
                <a:srgbClr val="120531"/>
              </a:solidFill>
              <a:effectLst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D758E96-F8B6-4E4F-BC5B-02125631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518" y="4084790"/>
            <a:ext cx="424749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000" b="1" i="0" u="none" strike="noStrike" cap="none" normalizeH="0" baseline="0" dirty="0">
                <a:ln>
                  <a:noFill/>
                </a:ln>
                <a:solidFill>
                  <a:srgbClr val="120531"/>
                </a:solidFill>
                <a:effectLst/>
                <a:ea typeface="Times New Roman" panose="02020603050405020304" pitchFamily="18" charset="0"/>
                <a:cs typeface="Poppins" panose="00000500000000000000" pitchFamily="2" charset="0"/>
              </a:rPr>
              <a:t>Ine Pertry</a:t>
            </a:r>
            <a:endParaRPr kumimoji="0" lang="nl-BE" altLang="nl-B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b="1" i="0" u="none" strike="noStrike" cap="none" normalizeH="0" baseline="0" dirty="0">
                <a:ln>
                  <a:noFill/>
                </a:ln>
                <a:solidFill>
                  <a:srgbClr val="7FBD5B"/>
                </a:solidFill>
                <a:effectLst/>
                <a:ea typeface="Times New Roman" panose="02020603050405020304" pitchFamily="18" charset="0"/>
                <a:cs typeface="Poppins" panose="00000500000000000000" pitchFamily="2" charset="0"/>
              </a:rPr>
              <a:t>Projectleider klimaat en energie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b="1" dirty="0">
                <a:cs typeface="Poppins" panose="00000500000000000000" pitchFamily="2" charset="0"/>
              </a:rPr>
              <a:t>Stad Roeselare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nl-B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ine.pertry@roeselare.be</a:t>
            </a:r>
            <a:endParaRPr kumimoji="0" lang="nl-BE" altLang="nl-B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261A1E9-38B2-4D89-A4F1-8342ACABA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5" b="9602"/>
          <a:stretch/>
        </p:blipFill>
        <p:spPr>
          <a:xfrm>
            <a:off x="593325" y="1371336"/>
            <a:ext cx="2563276" cy="226818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224699-9074-4A9B-B2D4-6574799B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518" y="1371336"/>
            <a:ext cx="2280900" cy="22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2BC551-34D2-7A8A-DD8E-CDE301D1B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REVOLT - Doelstellingen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A18F37-0030-C599-4C8D-EB07395B4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971675"/>
            <a:ext cx="9898984" cy="4152900"/>
          </a:xfrm>
        </p:spPr>
        <p:txBody>
          <a:bodyPr/>
          <a:lstStyle/>
          <a:p>
            <a:r>
              <a:rPr lang="nl-BE" dirty="0"/>
              <a:t>Bedrijven inzicht geven in energieproductie en verbruik via energieplatform met real-time data</a:t>
            </a:r>
          </a:p>
          <a:p>
            <a:r>
              <a:rPr lang="nl-BE" dirty="0"/>
              <a:t>Via slimme sturing optimaal gebruik van geproduceerde hernieuwbare energie op het eigen bedrijf</a:t>
            </a:r>
          </a:p>
          <a:p>
            <a:r>
              <a:rPr lang="nl-BE" b="0" i="0" dirty="0">
                <a:solidFill>
                  <a:srgbClr val="000000"/>
                </a:solidFill>
                <a:effectLst/>
              </a:rPr>
              <a:t>Op termijn: delen van overschotten lokaal opgewekte duurzame energie op niveau van het bedrijventerrein 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032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45D0C56-3BA5-487F-850D-EDB088C97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340" y="4613478"/>
            <a:ext cx="2068694" cy="612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dirty="0" err="1"/>
              <a:t>Meerwaarde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injectie</a:t>
            </a:r>
            <a:endParaRPr lang="en-US" dirty="0"/>
          </a:p>
        </p:txBody>
      </p:sp>
      <p:sp>
        <p:nvSpPr>
          <p:cNvPr id="16" name="Vrije vorm: Shape 18" title="Pictogram van een man">
            <a:extLst>
              <a:ext uri="{FF2B5EF4-FFF2-40B4-BE49-F238E27FC236}">
                <a16:creationId xmlns:a16="http://schemas.microsoft.com/office/drawing/2014/main" id="{0BAA8FB4-4EAF-F643-8C0D-1F5670F513B6}"/>
              </a:ext>
            </a:extLst>
          </p:cNvPr>
          <p:cNvSpPr>
            <a:spLocks/>
          </p:cNvSpPr>
          <p:nvPr/>
        </p:nvSpPr>
        <p:spPr bwMode="auto">
          <a:xfrm>
            <a:off x="1471713" y="5259868"/>
            <a:ext cx="457200" cy="663575"/>
          </a:xfrm>
          <a:custGeom>
            <a:avLst/>
            <a:gdLst/>
            <a:ahLst/>
            <a:cxnLst/>
            <a:rect l="0" t="0" r="r" b="b"/>
            <a:pathLst>
              <a:path w="457539" h="664170">
                <a:moveTo>
                  <a:pt x="226707" y="5535"/>
                </a:moveTo>
                <a:cubicBezTo>
                  <a:pt x="217851" y="5535"/>
                  <a:pt x="208996" y="5535"/>
                  <a:pt x="200878" y="6273"/>
                </a:cubicBezTo>
                <a:cubicBezTo>
                  <a:pt x="200140" y="6273"/>
                  <a:pt x="198664" y="6273"/>
                  <a:pt x="197926" y="7011"/>
                </a:cubicBezTo>
                <a:cubicBezTo>
                  <a:pt x="190546" y="7749"/>
                  <a:pt x="183167" y="8487"/>
                  <a:pt x="176525" y="9962"/>
                </a:cubicBezTo>
                <a:cubicBezTo>
                  <a:pt x="169145" y="11438"/>
                  <a:pt x="161766" y="12914"/>
                  <a:pt x="154386" y="14390"/>
                </a:cubicBezTo>
                <a:lnTo>
                  <a:pt x="153648" y="15128"/>
                </a:lnTo>
                <a:cubicBezTo>
                  <a:pt x="138889" y="18818"/>
                  <a:pt x="124867" y="23984"/>
                  <a:pt x="112322" y="29888"/>
                </a:cubicBezTo>
                <a:cubicBezTo>
                  <a:pt x="99038" y="35791"/>
                  <a:pt x="87969" y="43909"/>
                  <a:pt x="76899" y="52765"/>
                </a:cubicBezTo>
                <a:cubicBezTo>
                  <a:pt x="71734" y="57192"/>
                  <a:pt x="66568" y="61620"/>
                  <a:pt x="62140" y="66786"/>
                </a:cubicBezTo>
                <a:cubicBezTo>
                  <a:pt x="42953" y="85973"/>
                  <a:pt x="28932" y="109588"/>
                  <a:pt x="19338" y="136893"/>
                </a:cubicBezTo>
                <a:cubicBezTo>
                  <a:pt x="17124" y="143534"/>
                  <a:pt x="14910" y="150176"/>
                  <a:pt x="13434" y="157556"/>
                </a:cubicBezTo>
                <a:cubicBezTo>
                  <a:pt x="11958" y="164198"/>
                  <a:pt x="10482" y="170839"/>
                  <a:pt x="9745" y="177481"/>
                </a:cubicBezTo>
                <a:cubicBezTo>
                  <a:pt x="9007" y="181909"/>
                  <a:pt x="8269" y="186337"/>
                  <a:pt x="8269" y="190764"/>
                </a:cubicBezTo>
                <a:cubicBezTo>
                  <a:pt x="7531" y="194454"/>
                  <a:pt x="7531" y="197406"/>
                  <a:pt x="6793" y="201096"/>
                </a:cubicBezTo>
                <a:cubicBezTo>
                  <a:pt x="6055" y="209213"/>
                  <a:pt x="6055" y="218069"/>
                  <a:pt x="6055" y="226925"/>
                </a:cubicBezTo>
                <a:cubicBezTo>
                  <a:pt x="6055" y="234304"/>
                  <a:pt x="7531" y="243160"/>
                  <a:pt x="9007" y="252754"/>
                </a:cubicBezTo>
                <a:cubicBezTo>
                  <a:pt x="10482" y="263085"/>
                  <a:pt x="12697" y="274893"/>
                  <a:pt x="14910" y="286700"/>
                </a:cubicBezTo>
                <a:cubicBezTo>
                  <a:pt x="17124" y="297032"/>
                  <a:pt x="19338" y="307363"/>
                  <a:pt x="22290" y="316957"/>
                </a:cubicBezTo>
                <a:cubicBezTo>
                  <a:pt x="22290" y="317695"/>
                  <a:pt x="23028" y="319171"/>
                  <a:pt x="23028" y="320646"/>
                </a:cubicBezTo>
                <a:cubicBezTo>
                  <a:pt x="24504" y="327288"/>
                  <a:pt x="26718" y="333192"/>
                  <a:pt x="28194" y="339096"/>
                </a:cubicBezTo>
                <a:cubicBezTo>
                  <a:pt x="23766" y="342785"/>
                  <a:pt x="20076" y="344999"/>
                  <a:pt x="15648" y="350903"/>
                </a:cubicBezTo>
                <a:cubicBezTo>
                  <a:pt x="9007" y="361235"/>
                  <a:pt x="3841" y="375994"/>
                  <a:pt x="6055" y="393705"/>
                </a:cubicBezTo>
                <a:cubicBezTo>
                  <a:pt x="11958" y="444625"/>
                  <a:pt x="43691" y="462336"/>
                  <a:pt x="54023" y="467502"/>
                </a:cubicBezTo>
                <a:cubicBezTo>
                  <a:pt x="57712" y="491117"/>
                  <a:pt x="70258" y="520635"/>
                  <a:pt x="90183" y="550154"/>
                </a:cubicBezTo>
                <a:cubicBezTo>
                  <a:pt x="111584" y="581887"/>
                  <a:pt x="141103" y="612881"/>
                  <a:pt x="177263" y="630592"/>
                </a:cubicBezTo>
                <a:cubicBezTo>
                  <a:pt x="178001" y="630592"/>
                  <a:pt x="178739" y="631330"/>
                  <a:pt x="178739" y="632068"/>
                </a:cubicBezTo>
                <a:cubicBezTo>
                  <a:pt x="192023" y="647566"/>
                  <a:pt x="209733" y="658635"/>
                  <a:pt x="231872" y="658635"/>
                </a:cubicBezTo>
                <a:cubicBezTo>
                  <a:pt x="253274" y="658635"/>
                  <a:pt x="271723" y="647566"/>
                  <a:pt x="285006" y="632068"/>
                </a:cubicBezTo>
                <a:cubicBezTo>
                  <a:pt x="285744" y="632068"/>
                  <a:pt x="286482" y="631330"/>
                  <a:pt x="286482" y="630592"/>
                </a:cubicBezTo>
                <a:cubicBezTo>
                  <a:pt x="322643" y="612881"/>
                  <a:pt x="351423" y="582625"/>
                  <a:pt x="372824" y="550154"/>
                </a:cubicBezTo>
                <a:cubicBezTo>
                  <a:pt x="392750" y="520635"/>
                  <a:pt x="404557" y="491117"/>
                  <a:pt x="408984" y="467502"/>
                </a:cubicBezTo>
                <a:cubicBezTo>
                  <a:pt x="419316" y="462336"/>
                  <a:pt x="451787" y="444625"/>
                  <a:pt x="458428" y="393705"/>
                </a:cubicBezTo>
                <a:cubicBezTo>
                  <a:pt x="460642" y="375994"/>
                  <a:pt x="455477" y="361235"/>
                  <a:pt x="448097" y="350903"/>
                </a:cubicBezTo>
                <a:cubicBezTo>
                  <a:pt x="443669" y="344999"/>
                  <a:pt x="439979" y="342785"/>
                  <a:pt x="435552" y="339096"/>
                </a:cubicBezTo>
                <a:cubicBezTo>
                  <a:pt x="437765" y="331716"/>
                  <a:pt x="440717" y="323598"/>
                  <a:pt x="442931" y="314005"/>
                </a:cubicBezTo>
                <a:cubicBezTo>
                  <a:pt x="442931" y="313267"/>
                  <a:pt x="442931" y="312529"/>
                  <a:pt x="443669" y="312529"/>
                </a:cubicBezTo>
                <a:cubicBezTo>
                  <a:pt x="443669" y="311791"/>
                  <a:pt x="444407" y="310315"/>
                  <a:pt x="444407" y="309577"/>
                </a:cubicBezTo>
                <a:cubicBezTo>
                  <a:pt x="446621" y="299983"/>
                  <a:pt x="448835" y="289652"/>
                  <a:pt x="450311" y="280058"/>
                </a:cubicBezTo>
                <a:cubicBezTo>
                  <a:pt x="452525" y="268989"/>
                  <a:pt x="454738" y="257919"/>
                  <a:pt x="455477" y="247588"/>
                </a:cubicBezTo>
                <a:cubicBezTo>
                  <a:pt x="456215" y="244636"/>
                  <a:pt x="456215" y="241684"/>
                  <a:pt x="456215" y="237994"/>
                </a:cubicBezTo>
                <a:cubicBezTo>
                  <a:pt x="456952" y="232090"/>
                  <a:pt x="456952" y="226925"/>
                  <a:pt x="457691" y="221021"/>
                </a:cubicBezTo>
                <a:cubicBezTo>
                  <a:pt x="457691" y="215117"/>
                  <a:pt x="458428" y="209951"/>
                  <a:pt x="458428" y="204786"/>
                </a:cubicBezTo>
                <a:cubicBezTo>
                  <a:pt x="458428" y="201096"/>
                  <a:pt x="458428" y="196668"/>
                  <a:pt x="457691" y="192240"/>
                </a:cubicBezTo>
                <a:cubicBezTo>
                  <a:pt x="457691" y="191502"/>
                  <a:pt x="457691" y="190764"/>
                  <a:pt x="457691" y="190764"/>
                </a:cubicBezTo>
                <a:cubicBezTo>
                  <a:pt x="457691" y="187074"/>
                  <a:pt x="456952" y="184123"/>
                  <a:pt x="456215" y="180433"/>
                </a:cubicBezTo>
                <a:cubicBezTo>
                  <a:pt x="456215" y="178219"/>
                  <a:pt x="455477" y="176005"/>
                  <a:pt x="455477" y="174529"/>
                </a:cubicBezTo>
                <a:cubicBezTo>
                  <a:pt x="455477" y="172315"/>
                  <a:pt x="454738" y="170101"/>
                  <a:pt x="454738" y="168625"/>
                </a:cubicBezTo>
                <a:cubicBezTo>
                  <a:pt x="454738" y="167149"/>
                  <a:pt x="454001" y="165673"/>
                  <a:pt x="454001" y="163460"/>
                </a:cubicBezTo>
                <a:cubicBezTo>
                  <a:pt x="453262" y="161246"/>
                  <a:pt x="452525" y="159032"/>
                  <a:pt x="452525" y="156080"/>
                </a:cubicBezTo>
                <a:cubicBezTo>
                  <a:pt x="451787" y="154604"/>
                  <a:pt x="451787" y="153128"/>
                  <a:pt x="451049" y="151652"/>
                </a:cubicBezTo>
                <a:cubicBezTo>
                  <a:pt x="450311" y="149438"/>
                  <a:pt x="449573" y="146486"/>
                  <a:pt x="448835" y="144272"/>
                </a:cubicBezTo>
                <a:cubicBezTo>
                  <a:pt x="448097" y="142796"/>
                  <a:pt x="448097" y="141321"/>
                  <a:pt x="447359" y="140583"/>
                </a:cubicBezTo>
                <a:cubicBezTo>
                  <a:pt x="446621" y="138369"/>
                  <a:pt x="445145" y="136155"/>
                  <a:pt x="444407" y="133203"/>
                </a:cubicBezTo>
                <a:cubicBezTo>
                  <a:pt x="442931" y="129513"/>
                  <a:pt x="440717" y="125823"/>
                  <a:pt x="439241" y="122133"/>
                </a:cubicBezTo>
                <a:cubicBezTo>
                  <a:pt x="438503" y="120657"/>
                  <a:pt x="437765" y="119182"/>
                  <a:pt x="437028" y="117706"/>
                </a:cubicBezTo>
                <a:cubicBezTo>
                  <a:pt x="435552" y="115492"/>
                  <a:pt x="434076" y="114016"/>
                  <a:pt x="433338" y="111802"/>
                </a:cubicBezTo>
                <a:cubicBezTo>
                  <a:pt x="432599" y="110326"/>
                  <a:pt x="431862" y="108850"/>
                  <a:pt x="430386" y="107374"/>
                </a:cubicBezTo>
                <a:cubicBezTo>
                  <a:pt x="428910" y="105898"/>
                  <a:pt x="428172" y="103684"/>
                  <a:pt x="426696" y="102208"/>
                </a:cubicBezTo>
                <a:cubicBezTo>
                  <a:pt x="425958" y="100732"/>
                  <a:pt x="424482" y="99256"/>
                  <a:pt x="423006" y="98518"/>
                </a:cubicBezTo>
                <a:cubicBezTo>
                  <a:pt x="421530" y="97043"/>
                  <a:pt x="420054" y="94829"/>
                  <a:pt x="418578" y="93353"/>
                </a:cubicBezTo>
                <a:cubicBezTo>
                  <a:pt x="417102" y="91877"/>
                  <a:pt x="415626" y="90401"/>
                  <a:pt x="414150" y="89663"/>
                </a:cubicBezTo>
                <a:cubicBezTo>
                  <a:pt x="411199" y="86711"/>
                  <a:pt x="407509" y="84497"/>
                  <a:pt x="404557" y="82283"/>
                </a:cubicBezTo>
                <a:cubicBezTo>
                  <a:pt x="390535" y="72690"/>
                  <a:pt x="373562" y="66048"/>
                  <a:pt x="353637" y="64572"/>
                </a:cubicBezTo>
                <a:cubicBezTo>
                  <a:pt x="349947" y="58668"/>
                  <a:pt x="343306" y="51289"/>
                  <a:pt x="335188" y="43909"/>
                </a:cubicBezTo>
                <a:cubicBezTo>
                  <a:pt x="332236" y="40957"/>
                  <a:pt x="328546" y="38005"/>
                  <a:pt x="324857" y="35053"/>
                </a:cubicBezTo>
                <a:cubicBezTo>
                  <a:pt x="324118" y="35053"/>
                  <a:pt x="324118" y="34315"/>
                  <a:pt x="323380" y="34315"/>
                </a:cubicBezTo>
                <a:cubicBezTo>
                  <a:pt x="322643" y="34315"/>
                  <a:pt x="322643" y="33577"/>
                  <a:pt x="321904" y="33577"/>
                </a:cubicBezTo>
                <a:cubicBezTo>
                  <a:pt x="318215" y="30626"/>
                  <a:pt x="313787" y="28412"/>
                  <a:pt x="309359" y="26198"/>
                </a:cubicBezTo>
                <a:cubicBezTo>
                  <a:pt x="295338" y="18818"/>
                  <a:pt x="277626" y="12176"/>
                  <a:pt x="255487" y="9225"/>
                </a:cubicBezTo>
                <a:cubicBezTo>
                  <a:pt x="254750" y="9225"/>
                  <a:pt x="253274" y="9225"/>
                  <a:pt x="252536" y="8487"/>
                </a:cubicBezTo>
                <a:cubicBezTo>
                  <a:pt x="251798" y="8487"/>
                  <a:pt x="251060" y="8487"/>
                  <a:pt x="249584" y="8487"/>
                </a:cubicBezTo>
                <a:cubicBezTo>
                  <a:pt x="240728" y="6273"/>
                  <a:pt x="234087" y="5535"/>
                  <a:pt x="226707" y="5535"/>
                </a:cubicBezTo>
                <a:close/>
                <a:moveTo>
                  <a:pt x="336664" y="181171"/>
                </a:moveTo>
                <a:cubicBezTo>
                  <a:pt x="350685" y="203310"/>
                  <a:pt x="372086" y="244636"/>
                  <a:pt x="372086" y="288914"/>
                </a:cubicBezTo>
                <a:cubicBezTo>
                  <a:pt x="372086" y="312529"/>
                  <a:pt x="381680" y="351641"/>
                  <a:pt x="413413" y="356069"/>
                </a:cubicBezTo>
                <a:cubicBezTo>
                  <a:pt x="416364" y="358283"/>
                  <a:pt x="420054" y="361235"/>
                  <a:pt x="423006" y="366400"/>
                </a:cubicBezTo>
                <a:cubicBezTo>
                  <a:pt x="426696" y="372304"/>
                  <a:pt x="429648" y="379684"/>
                  <a:pt x="428172" y="390015"/>
                </a:cubicBezTo>
                <a:cubicBezTo>
                  <a:pt x="423006" y="435769"/>
                  <a:pt x="391274" y="444625"/>
                  <a:pt x="391274" y="444625"/>
                </a:cubicBezTo>
                <a:cubicBezTo>
                  <a:pt x="386108" y="446101"/>
                  <a:pt x="382418" y="451267"/>
                  <a:pt x="381680" y="456432"/>
                </a:cubicBezTo>
                <a:cubicBezTo>
                  <a:pt x="380204" y="471930"/>
                  <a:pt x="368396" y="503662"/>
                  <a:pt x="348472" y="533181"/>
                </a:cubicBezTo>
                <a:cubicBezTo>
                  <a:pt x="328546" y="562700"/>
                  <a:pt x="301979" y="590742"/>
                  <a:pt x="271723" y="604764"/>
                </a:cubicBezTo>
                <a:cubicBezTo>
                  <a:pt x="269509" y="605502"/>
                  <a:pt x="267295" y="607715"/>
                  <a:pt x="265819" y="609929"/>
                </a:cubicBezTo>
                <a:cubicBezTo>
                  <a:pt x="258440" y="620999"/>
                  <a:pt x="245156" y="629117"/>
                  <a:pt x="230397" y="629117"/>
                </a:cubicBezTo>
                <a:cubicBezTo>
                  <a:pt x="215638" y="629117"/>
                  <a:pt x="202354" y="621737"/>
                  <a:pt x="194974" y="609929"/>
                </a:cubicBezTo>
                <a:cubicBezTo>
                  <a:pt x="193499" y="607715"/>
                  <a:pt x="191284" y="606240"/>
                  <a:pt x="189070" y="604764"/>
                </a:cubicBezTo>
                <a:cubicBezTo>
                  <a:pt x="158814" y="590742"/>
                  <a:pt x="131509" y="562700"/>
                  <a:pt x="112322" y="533181"/>
                </a:cubicBezTo>
                <a:cubicBezTo>
                  <a:pt x="92397" y="503662"/>
                  <a:pt x="80589" y="471930"/>
                  <a:pt x="78375" y="456432"/>
                </a:cubicBezTo>
                <a:cubicBezTo>
                  <a:pt x="77638" y="451267"/>
                  <a:pt x="73948" y="446839"/>
                  <a:pt x="68782" y="444625"/>
                </a:cubicBezTo>
                <a:cubicBezTo>
                  <a:pt x="68782" y="444625"/>
                  <a:pt x="37049" y="435031"/>
                  <a:pt x="31884" y="389277"/>
                </a:cubicBezTo>
                <a:cubicBezTo>
                  <a:pt x="30408" y="378946"/>
                  <a:pt x="33360" y="371566"/>
                  <a:pt x="37049" y="365662"/>
                </a:cubicBezTo>
                <a:cubicBezTo>
                  <a:pt x="38526" y="363449"/>
                  <a:pt x="40739" y="361235"/>
                  <a:pt x="42215" y="359759"/>
                </a:cubicBezTo>
                <a:cubicBezTo>
                  <a:pt x="43691" y="359759"/>
                  <a:pt x="44429" y="360497"/>
                  <a:pt x="45905" y="360497"/>
                </a:cubicBezTo>
                <a:cubicBezTo>
                  <a:pt x="73948" y="360497"/>
                  <a:pt x="83541" y="314005"/>
                  <a:pt x="88707" y="289652"/>
                </a:cubicBezTo>
                <a:cubicBezTo>
                  <a:pt x="97563" y="245374"/>
                  <a:pt x="146268" y="232828"/>
                  <a:pt x="216375" y="232828"/>
                </a:cubicBezTo>
                <a:cubicBezTo>
                  <a:pt x="282055" y="232090"/>
                  <a:pt x="318953" y="201834"/>
                  <a:pt x="336664" y="181171"/>
                </a:cubicBezTo>
                <a:close/>
                <a:moveTo>
                  <a:pt x="152172" y="359759"/>
                </a:moveTo>
                <a:cubicBezTo>
                  <a:pt x="140365" y="359759"/>
                  <a:pt x="130771" y="369352"/>
                  <a:pt x="130771" y="381160"/>
                </a:cubicBezTo>
                <a:cubicBezTo>
                  <a:pt x="130771" y="392967"/>
                  <a:pt x="140365" y="402561"/>
                  <a:pt x="152172" y="402561"/>
                </a:cubicBezTo>
                <a:cubicBezTo>
                  <a:pt x="163980" y="402561"/>
                  <a:pt x="173573" y="392967"/>
                  <a:pt x="173573" y="381160"/>
                </a:cubicBezTo>
                <a:cubicBezTo>
                  <a:pt x="173573" y="369352"/>
                  <a:pt x="163980" y="359759"/>
                  <a:pt x="152172" y="359759"/>
                </a:cubicBezTo>
                <a:close/>
                <a:moveTo>
                  <a:pt x="308621" y="359759"/>
                </a:moveTo>
                <a:cubicBezTo>
                  <a:pt x="296814" y="359759"/>
                  <a:pt x="287220" y="369352"/>
                  <a:pt x="287220" y="381160"/>
                </a:cubicBezTo>
                <a:cubicBezTo>
                  <a:pt x="287220" y="392967"/>
                  <a:pt x="296814" y="402561"/>
                  <a:pt x="308621" y="402561"/>
                </a:cubicBezTo>
                <a:cubicBezTo>
                  <a:pt x="320428" y="402561"/>
                  <a:pt x="330022" y="392967"/>
                  <a:pt x="330022" y="381160"/>
                </a:cubicBezTo>
                <a:cubicBezTo>
                  <a:pt x="330022" y="369352"/>
                  <a:pt x="319691" y="359759"/>
                  <a:pt x="308621" y="3597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F732AD-9B2B-4AB7-A555-574842C41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177" y="5294320"/>
            <a:ext cx="2068694" cy="90206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BE" sz="1400" dirty="0">
              <a:effectLst/>
              <a:latin typeface="Calibri"/>
              <a:ea typeface="Calibri"/>
              <a:cs typeface="Calibri"/>
            </a:endParaRPr>
          </a:p>
          <a:p>
            <a:pPr rtl="0"/>
            <a:endParaRPr lang="en-US" dirty="0"/>
          </a:p>
        </p:txBody>
      </p:sp>
      <p:sp>
        <p:nvSpPr>
          <p:cNvPr id="15" name="Vrije vorm: Shape 19" title="Pictogram van een vrouw">
            <a:extLst>
              <a:ext uri="{FF2B5EF4-FFF2-40B4-BE49-F238E27FC236}">
                <a16:creationId xmlns:a16="http://schemas.microsoft.com/office/drawing/2014/main" id="{3BE664E6-D977-154E-919A-E903DA120F54}"/>
              </a:ext>
            </a:extLst>
          </p:cNvPr>
          <p:cNvSpPr>
            <a:spLocks/>
          </p:cNvSpPr>
          <p:nvPr/>
        </p:nvSpPr>
        <p:spPr bwMode="auto">
          <a:xfrm>
            <a:off x="1012131" y="5399431"/>
            <a:ext cx="611188" cy="655637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C74F4C-78ED-4AFC-BEB8-A0EADB60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" dirty="0">
                <a:latin typeface="Arial" panose="020B0604020202020204" pitchFamily="34" charset="0"/>
                <a:cs typeface="Arial" panose="020B0604020202020204" pitchFamily="34" charset="0"/>
              </a:rPr>
              <a:t>rojectaanpak</a:t>
            </a:r>
          </a:p>
        </p:txBody>
      </p:sp>
      <p:sp>
        <p:nvSpPr>
          <p:cNvPr id="3" name="Vrije vorm: Shape 18" title="Pictogram van een man">
            <a:extLst>
              <a:ext uri="{FF2B5EF4-FFF2-40B4-BE49-F238E27FC236}">
                <a16:creationId xmlns:a16="http://schemas.microsoft.com/office/drawing/2014/main" id="{BBFBDD0E-508A-398D-776F-5AAB126D47C4}"/>
              </a:ext>
            </a:extLst>
          </p:cNvPr>
          <p:cNvSpPr>
            <a:spLocks/>
          </p:cNvSpPr>
          <p:nvPr/>
        </p:nvSpPr>
        <p:spPr bwMode="auto">
          <a:xfrm>
            <a:off x="1394719" y="5745350"/>
            <a:ext cx="457200" cy="663575"/>
          </a:xfrm>
          <a:custGeom>
            <a:avLst/>
            <a:gdLst/>
            <a:ahLst/>
            <a:cxnLst/>
            <a:rect l="0" t="0" r="r" b="b"/>
            <a:pathLst>
              <a:path w="457539" h="664170">
                <a:moveTo>
                  <a:pt x="226707" y="5535"/>
                </a:moveTo>
                <a:cubicBezTo>
                  <a:pt x="217851" y="5535"/>
                  <a:pt x="208996" y="5535"/>
                  <a:pt x="200878" y="6273"/>
                </a:cubicBezTo>
                <a:cubicBezTo>
                  <a:pt x="200140" y="6273"/>
                  <a:pt x="198664" y="6273"/>
                  <a:pt x="197926" y="7011"/>
                </a:cubicBezTo>
                <a:cubicBezTo>
                  <a:pt x="190546" y="7749"/>
                  <a:pt x="183167" y="8487"/>
                  <a:pt x="176525" y="9962"/>
                </a:cubicBezTo>
                <a:cubicBezTo>
                  <a:pt x="169145" y="11438"/>
                  <a:pt x="161766" y="12914"/>
                  <a:pt x="154386" y="14390"/>
                </a:cubicBezTo>
                <a:lnTo>
                  <a:pt x="153648" y="15128"/>
                </a:lnTo>
                <a:cubicBezTo>
                  <a:pt x="138889" y="18818"/>
                  <a:pt x="124867" y="23984"/>
                  <a:pt x="112322" y="29888"/>
                </a:cubicBezTo>
                <a:cubicBezTo>
                  <a:pt x="99038" y="35791"/>
                  <a:pt x="87969" y="43909"/>
                  <a:pt x="76899" y="52765"/>
                </a:cubicBezTo>
                <a:cubicBezTo>
                  <a:pt x="71734" y="57192"/>
                  <a:pt x="66568" y="61620"/>
                  <a:pt x="62140" y="66786"/>
                </a:cubicBezTo>
                <a:cubicBezTo>
                  <a:pt x="42953" y="85973"/>
                  <a:pt x="28932" y="109588"/>
                  <a:pt x="19338" y="136893"/>
                </a:cubicBezTo>
                <a:cubicBezTo>
                  <a:pt x="17124" y="143534"/>
                  <a:pt x="14910" y="150176"/>
                  <a:pt x="13434" y="157556"/>
                </a:cubicBezTo>
                <a:cubicBezTo>
                  <a:pt x="11958" y="164198"/>
                  <a:pt x="10482" y="170839"/>
                  <a:pt x="9745" y="177481"/>
                </a:cubicBezTo>
                <a:cubicBezTo>
                  <a:pt x="9007" y="181909"/>
                  <a:pt x="8269" y="186337"/>
                  <a:pt x="8269" y="190764"/>
                </a:cubicBezTo>
                <a:cubicBezTo>
                  <a:pt x="7531" y="194454"/>
                  <a:pt x="7531" y="197406"/>
                  <a:pt x="6793" y="201096"/>
                </a:cubicBezTo>
                <a:cubicBezTo>
                  <a:pt x="6055" y="209213"/>
                  <a:pt x="6055" y="218069"/>
                  <a:pt x="6055" y="226925"/>
                </a:cubicBezTo>
                <a:cubicBezTo>
                  <a:pt x="6055" y="234304"/>
                  <a:pt x="7531" y="243160"/>
                  <a:pt x="9007" y="252754"/>
                </a:cubicBezTo>
                <a:cubicBezTo>
                  <a:pt x="10482" y="263085"/>
                  <a:pt x="12697" y="274893"/>
                  <a:pt x="14910" y="286700"/>
                </a:cubicBezTo>
                <a:cubicBezTo>
                  <a:pt x="17124" y="297032"/>
                  <a:pt x="19338" y="307363"/>
                  <a:pt x="22290" y="316957"/>
                </a:cubicBezTo>
                <a:cubicBezTo>
                  <a:pt x="22290" y="317695"/>
                  <a:pt x="23028" y="319171"/>
                  <a:pt x="23028" y="320646"/>
                </a:cubicBezTo>
                <a:cubicBezTo>
                  <a:pt x="24504" y="327288"/>
                  <a:pt x="26718" y="333192"/>
                  <a:pt x="28194" y="339096"/>
                </a:cubicBezTo>
                <a:cubicBezTo>
                  <a:pt x="23766" y="342785"/>
                  <a:pt x="20076" y="344999"/>
                  <a:pt x="15648" y="350903"/>
                </a:cubicBezTo>
                <a:cubicBezTo>
                  <a:pt x="9007" y="361235"/>
                  <a:pt x="3841" y="375994"/>
                  <a:pt x="6055" y="393705"/>
                </a:cubicBezTo>
                <a:cubicBezTo>
                  <a:pt x="11958" y="444625"/>
                  <a:pt x="43691" y="462336"/>
                  <a:pt x="54023" y="467502"/>
                </a:cubicBezTo>
                <a:cubicBezTo>
                  <a:pt x="57712" y="491117"/>
                  <a:pt x="70258" y="520635"/>
                  <a:pt x="90183" y="550154"/>
                </a:cubicBezTo>
                <a:cubicBezTo>
                  <a:pt x="111584" y="581887"/>
                  <a:pt x="141103" y="612881"/>
                  <a:pt x="177263" y="630592"/>
                </a:cubicBezTo>
                <a:cubicBezTo>
                  <a:pt x="178001" y="630592"/>
                  <a:pt x="178739" y="631330"/>
                  <a:pt x="178739" y="632068"/>
                </a:cubicBezTo>
                <a:cubicBezTo>
                  <a:pt x="192023" y="647566"/>
                  <a:pt x="209733" y="658635"/>
                  <a:pt x="231872" y="658635"/>
                </a:cubicBezTo>
                <a:cubicBezTo>
                  <a:pt x="253274" y="658635"/>
                  <a:pt x="271723" y="647566"/>
                  <a:pt x="285006" y="632068"/>
                </a:cubicBezTo>
                <a:cubicBezTo>
                  <a:pt x="285744" y="632068"/>
                  <a:pt x="286482" y="631330"/>
                  <a:pt x="286482" y="630592"/>
                </a:cubicBezTo>
                <a:cubicBezTo>
                  <a:pt x="322643" y="612881"/>
                  <a:pt x="351423" y="582625"/>
                  <a:pt x="372824" y="550154"/>
                </a:cubicBezTo>
                <a:cubicBezTo>
                  <a:pt x="392750" y="520635"/>
                  <a:pt x="404557" y="491117"/>
                  <a:pt x="408984" y="467502"/>
                </a:cubicBezTo>
                <a:cubicBezTo>
                  <a:pt x="419316" y="462336"/>
                  <a:pt x="451787" y="444625"/>
                  <a:pt x="458428" y="393705"/>
                </a:cubicBezTo>
                <a:cubicBezTo>
                  <a:pt x="460642" y="375994"/>
                  <a:pt x="455477" y="361235"/>
                  <a:pt x="448097" y="350903"/>
                </a:cubicBezTo>
                <a:cubicBezTo>
                  <a:pt x="443669" y="344999"/>
                  <a:pt x="439979" y="342785"/>
                  <a:pt x="435552" y="339096"/>
                </a:cubicBezTo>
                <a:cubicBezTo>
                  <a:pt x="437765" y="331716"/>
                  <a:pt x="440717" y="323598"/>
                  <a:pt x="442931" y="314005"/>
                </a:cubicBezTo>
                <a:cubicBezTo>
                  <a:pt x="442931" y="313267"/>
                  <a:pt x="442931" y="312529"/>
                  <a:pt x="443669" y="312529"/>
                </a:cubicBezTo>
                <a:cubicBezTo>
                  <a:pt x="443669" y="311791"/>
                  <a:pt x="444407" y="310315"/>
                  <a:pt x="444407" y="309577"/>
                </a:cubicBezTo>
                <a:cubicBezTo>
                  <a:pt x="446621" y="299983"/>
                  <a:pt x="448835" y="289652"/>
                  <a:pt x="450311" y="280058"/>
                </a:cubicBezTo>
                <a:cubicBezTo>
                  <a:pt x="452525" y="268989"/>
                  <a:pt x="454738" y="257919"/>
                  <a:pt x="455477" y="247588"/>
                </a:cubicBezTo>
                <a:cubicBezTo>
                  <a:pt x="456215" y="244636"/>
                  <a:pt x="456215" y="241684"/>
                  <a:pt x="456215" y="237994"/>
                </a:cubicBezTo>
                <a:cubicBezTo>
                  <a:pt x="456952" y="232090"/>
                  <a:pt x="456952" y="226925"/>
                  <a:pt x="457691" y="221021"/>
                </a:cubicBezTo>
                <a:cubicBezTo>
                  <a:pt x="457691" y="215117"/>
                  <a:pt x="458428" y="209951"/>
                  <a:pt x="458428" y="204786"/>
                </a:cubicBezTo>
                <a:cubicBezTo>
                  <a:pt x="458428" y="201096"/>
                  <a:pt x="458428" y="196668"/>
                  <a:pt x="457691" y="192240"/>
                </a:cubicBezTo>
                <a:cubicBezTo>
                  <a:pt x="457691" y="191502"/>
                  <a:pt x="457691" y="190764"/>
                  <a:pt x="457691" y="190764"/>
                </a:cubicBezTo>
                <a:cubicBezTo>
                  <a:pt x="457691" y="187074"/>
                  <a:pt x="456952" y="184123"/>
                  <a:pt x="456215" y="180433"/>
                </a:cubicBezTo>
                <a:cubicBezTo>
                  <a:pt x="456215" y="178219"/>
                  <a:pt x="455477" y="176005"/>
                  <a:pt x="455477" y="174529"/>
                </a:cubicBezTo>
                <a:cubicBezTo>
                  <a:pt x="455477" y="172315"/>
                  <a:pt x="454738" y="170101"/>
                  <a:pt x="454738" y="168625"/>
                </a:cubicBezTo>
                <a:cubicBezTo>
                  <a:pt x="454738" y="167149"/>
                  <a:pt x="454001" y="165673"/>
                  <a:pt x="454001" y="163460"/>
                </a:cubicBezTo>
                <a:cubicBezTo>
                  <a:pt x="453262" y="161246"/>
                  <a:pt x="452525" y="159032"/>
                  <a:pt x="452525" y="156080"/>
                </a:cubicBezTo>
                <a:cubicBezTo>
                  <a:pt x="451787" y="154604"/>
                  <a:pt x="451787" y="153128"/>
                  <a:pt x="451049" y="151652"/>
                </a:cubicBezTo>
                <a:cubicBezTo>
                  <a:pt x="450311" y="149438"/>
                  <a:pt x="449573" y="146486"/>
                  <a:pt x="448835" y="144272"/>
                </a:cubicBezTo>
                <a:cubicBezTo>
                  <a:pt x="448097" y="142796"/>
                  <a:pt x="448097" y="141321"/>
                  <a:pt x="447359" y="140583"/>
                </a:cubicBezTo>
                <a:cubicBezTo>
                  <a:pt x="446621" y="138369"/>
                  <a:pt x="445145" y="136155"/>
                  <a:pt x="444407" y="133203"/>
                </a:cubicBezTo>
                <a:cubicBezTo>
                  <a:pt x="442931" y="129513"/>
                  <a:pt x="440717" y="125823"/>
                  <a:pt x="439241" y="122133"/>
                </a:cubicBezTo>
                <a:cubicBezTo>
                  <a:pt x="438503" y="120657"/>
                  <a:pt x="437765" y="119182"/>
                  <a:pt x="437028" y="117706"/>
                </a:cubicBezTo>
                <a:cubicBezTo>
                  <a:pt x="435552" y="115492"/>
                  <a:pt x="434076" y="114016"/>
                  <a:pt x="433338" y="111802"/>
                </a:cubicBezTo>
                <a:cubicBezTo>
                  <a:pt x="432599" y="110326"/>
                  <a:pt x="431862" y="108850"/>
                  <a:pt x="430386" y="107374"/>
                </a:cubicBezTo>
                <a:cubicBezTo>
                  <a:pt x="428910" y="105898"/>
                  <a:pt x="428172" y="103684"/>
                  <a:pt x="426696" y="102208"/>
                </a:cubicBezTo>
                <a:cubicBezTo>
                  <a:pt x="425958" y="100732"/>
                  <a:pt x="424482" y="99256"/>
                  <a:pt x="423006" y="98518"/>
                </a:cubicBezTo>
                <a:cubicBezTo>
                  <a:pt x="421530" y="97043"/>
                  <a:pt x="420054" y="94829"/>
                  <a:pt x="418578" y="93353"/>
                </a:cubicBezTo>
                <a:cubicBezTo>
                  <a:pt x="417102" y="91877"/>
                  <a:pt x="415626" y="90401"/>
                  <a:pt x="414150" y="89663"/>
                </a:cubicBezTo>
                <a:cubicBezTo>
                  <a:pt x="411199" y="86711"/>
                  <a:pt x="407509" y="84497"/>
                  <a:pt x="404557" y="82283"/>
                </a:cubicBezTo>
                <a:cubicBezTo>
                  <a:pt x="390535" y="72690"/>
                  <a:pt x="373562" y="66048"/>
                  <a:pt x="353637" y="64572"/>
                </a:cubicBezTo>
                <a:cubicBezTo>
                  <a:pt x="349947" y="58668"/>
                  <a:pt x="343306" y="51289"/>
                  <a:pt x="335188" y="43909"/>
                </a:cubicBezTo>
                <a:cubicBezTo>
                  <a:pt x="332236" y="40957"/>
                  <a:pt x="328546" y="38005"/>
                  <a:pt x="324857" y="35053"/>
                </a:cubicBezTo>
                <a:cubicBezTo>
                  <a:pt x="324118" y="35053"/>
                  <a:pt x="324118" y="34315"/>
                  <a:pt x="323380" y="34315"/>
                </a:cubicBezTo>
                <a:cubicBezTo>
                  <a:pt x="322643" y="34315"/>
                  <a:pt x="322643" y="33577"/>
                  <a:pt x="321904" y="33577"/>
                </a:cubicBezTo>
                <a:cubicBezTo>
                  <a:pt x="318215" y="30626"/>
                  <a:pt x="313787" y="28412"/>
                  <a:pt x="309359" y="26198"/>
                </a:cubicBezTo>
                <a:cubicBezTo>
                  <a:pt x="295338" y="18818"/>
                  <a:pt x="277626" y="12176"/>
                  <a:pt x="255487" y="9225"/>
                </a:cubicBezTo>
                <a:cubicBezTo>
                  <a:pt x="254750" y="9225"/>
                  <a:pt x="253274" y="9225"/>
                  <a:pt x="252536" y="8487"/>
                </a:cubicBezTo>
                <a:cubicBezTo>
                  <a:pt x="251798" y="8487"/>
                  <a:pt x="251060" y="8487"/>
                  <a:pt x="249584" y="8487"/>
                </a:cubicBezTo>
                <a:cubicBezTo>
                  <a:pt x="240728" y="6273"/>
                  <a:pt x="234087" y="5535"/>
                  <a:pt x="226707" y="5535"/>
                </a:cubicBezTo>
                <a:close/>
                <a:moveTo>
                  <a:pt x="336664" y="181171"/>
                </a:moveTo>
                <a:cubicBezTo>
                  <a:pt x="350685" y="203310"/>
                  <a:pt x="372086" y="244636"/>
                  <a:pt x="372086" y="288914"/>
                </a:cubicBezTo>
                <a:cubicBezTo>
                  <a:pt x="372086" y="312529"/>
                  <a:pt x="381680" y="351641"/>
                  <a:pt x="413413" y="356069"/>
                </a:cubicBezTo>
                <a:cubicBezTo>
                  <a:pt x="416364" y="358283"/>
                  <a:pt x="420054" y="361235"/>
                  <a:pt x="423006" y="366400"/>
                </a:cubicBezTo>
                <a:cubicBezTo>
                  <a:pt x="426696" y="372304"/>
                  <a:pt x="429648" y="379684"/>
                  <a:pt x="428172" y="390015"/>
                </a:cubicBezTo>
                <a:cubicBezTo>
                  <a:pt x="423006" y="435769"/>
                  <a:pt x="391274" y="444625"/>
                  <a:pt x="391274" y="444625"/>
                </a:cubicBezTo>
                <a:cubicBezTo>
                  <a:pt x="386108" y="446101"/>
                  <a:pt x="382418" y="451267"/>
                  <a:pt x="381680" y="456432"/>
                </a:cubicBezTo>
                <a:cubicBezTo>
                  <a:pt x="380204" y="471930"/>
                  <a:pt x="368396" y="503662"/>
                  <a:pt x="348472" y="533181"/>
                </a:cubicBezTo>
                <a:cubicBezTo>
                  <a:pt x="328546" y="562700"/>
                  <a:pt x="301979" y="590742"/>
                  <a:pt x="271723" y="604764"/>
                </a:cubicBezTo>
                <a:cubicBezTo>
                  <a:pt x="269509" y="605502"/>
                  <a:pt x="267295" y="607715"/>
                  <a:pt x="265819" y="609929"/>
                </a:cubicBezTo>
                <a:cubicBezTo>
                  <a:pt x="258440" y="620999"/>
                  <a:pt x="245156" y="629117"/>
                  <a:pt x="230397" y="629117"/>
                </a:cubicBezTo>
                <a:cubicBezTo>
                  <a:pt x="215638" y="629117"/>
                  <a:pt x="202354" y="621737"/>
                  <a:pt x="194974" y="609929"/>
                </a:cubicBezTo>
                <a:cubicBezTo>
                  <a:pt x="193499" y="607715"/>
                  <a:pt x="191284" y="606240"/>
                  <a:pt x="189070" y="604764"/>
                </a:cubicBezTo>
                <a:cubicBezTo>
                  <a:pt x="158814" y="590742"/>
                  <a:pt x="131509" y="562700"/>
                  <a:pt x="112322" y="533181"/>
                </a:cubicBezTo>
                <a:cubicBezTo>
                  <a:pt x="92397" y="503662"/>
                  <a:pt x="80589" y="471930"/>
                  <a:pt x="78375" y="456432"/>
                </a:cubicBezTo>
                <a:cubicBezTo>
                  <a:pt x="77638" y="451267"/>
                  <a:pt x="73948" y="446839"/>
                  <a:pt x="68782" y="444625"/>
                </a:cubicBezTo>
                <a:cubicBezTo>
                  <a:pt x="68782" y="444625"/>
                  <a:pt x="37049" y="435031"/>
                  <a:pt x="31884" y="389277"/>
                </a:cubicBezTo>
                <a:cubicBezTo>
                  <a:pt x="30408" y="378946"/>
                  <a:pt x="33360" y="371566"/>
                  <a:pt x="37049" y="365662"/>
                </a:cubicBezTo>
                <a:cubicBezTo>
                  <a:pt x="38526" y="363449"/>
                  <a:pt x="40739" y="361235"/>
                  <a:pt x="42215" y="359759"/>
                </a:cubicBezTo>
                <a:cubicBezTo>
                  <a:pt x="43691" y="359759"/>
                  <a:pt x="44429" y="360497"/>
                  <a:pt x="45905" y="360497"/>
                </a:cubicBezTo>
                <a:cubicBezTo>
                  <a:pt x="73948" y="360497"/>
                  <a:pt x="83541" y="314005"/>
                  <a:pt x="88707" y="289652"/>
                </a:cubicBezTo>
                <a:cubicBezTo>
                  <a:pt x="97563" y="245374"/>
                  <a:pt x="146268" y="232828"/>
                  <a:pt x="216375" y="232828"/>
                </a:cubicBezTo>
                <a:cubicBezTo>
                  <a:pt x="282055" y="232090"/>
                  <a:pt x="318953" y="201834"/>
                  <a:pt x="336664" y="181171"/>
                </a:cubicBezTo>
                <a:close/>
                <a:moveTo>
                  <a:pt x="152172" y="359759"/>
                </a:moveTo>
                <a:cubicBezTo>
                  <a:pt x="140365" y="359759"/>
                  <a:pt x="130771" y="369352"/>
                  <a:pt x="130771" y="381160"/>
                </a:cubicBezTo>
                <a:cubicBezTo>
                  <a:pt x="130771" y="392967"/>
                  <a:pt x="140365" y="402561"/>
                  <a:pt x="152172" y="402561"/>
                </a:cubicBezTo>
                <a:cubicBezTo>
                  <a:pt x="163980" y="402561"/>
                  <a:pt x="173573" y="392967"/>
                  <a:pt x="173573" y="381160"/>
                </a:cubicBezTo>
                <a:cubicBezTo>
                  <a:pt x="173573" y="369352"/>
                  <a:pt x="163980" y="359759"/>
                  <a:pt x="152172" y="359759"/>
                </a:cubicBezTo>
                <a:close/>
                <a:moveTo>
                  <a:pt x="308621" y="359759"/>
                </a:moveTo>
                <a:cubicBezTo>
                  <a:pt x="296814" y="359759"/>
                  <a:pt x="287220" y="369352"/>
                  <a:pt x="287220" y="381160"/>
                </a:cubicBezTo>
                <a:cubicBezTo>
                  <a:pt x="287220" y="392967"/>
                  <a:pt x="296814" y="402561"/>
                  <a:pt x="308621" y="402561"/>
                </a:cubicBezTo>
                <a:cubicBezTo>
                  <a:pt x="320428" y="402561"/>
                  <a:pt x="330022" y="392967"/>
                  <a:pt x="330022" y="381160"/>
                </a:cubicBezTo>
                <a:cubicBezTo>
                  <a:pt x="330022" y="369352"/>
                  <a:pt x="319691" y="359759"/>
                  <a:pt x="308621" y="3597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6" name="Graphic 26" descr="Cloud Computing silhouet">
            <a:extLst>
              <a:ext uri="{FF2B5EF4-FFF2-40B4-BE49-F238E27FC236}">
                <a16:creationId xmlns:a16="http://schemas.microsoft.com/office/drawing/2014/main" id="{98179056-10E8-0056-2678-E258BA14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466" y="3169355"/>
            <a:ext cx="914400" cy="914400"/>
          </a:xfrm>
          <a:prstGeom prst="rect">
            <a:avLst/>
          </a:prstGeom>
        </p:spPr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D2EE203-D65E-4FFC-92FF-E4F1AC2618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Bedrijf doet mee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D9CBF2D-C07D-4733-8BDF-20ABEE4D5D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l-BE" sz="1800" dirty="0" err="1"/>
              <a:t>Obv</a:t>
            </a:r>
            <a:r>
              <a:rPr lang="nl-BE" sz="1800" dirty="0"/>
              <a:t> huidige elektriciteits- verbruikers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12AC60F0-1556-4825-B2B0-0AD12C87D0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700" dirty="0">
                <a:solidFill>
                  <a:schemeClr val="accent3"/>
                </a:solidFill>
              </a:rPr>
              <a:t>Slimme sturing </a:t>
            </a:r>
            <a:r>
              <a:rPr lang="nl-BE" sz="1700" dirty="0" err="1">
                <a:solidFill>
                  <a:schemeClr val="accent3"/>
                </a:solidFill>
              </a:rPr>
              <a:t>obv</a:t>
            </a:r>
            <a:r>
              <a:rPr lang="nl-BE" sz="1700" dirty="0">
                <a:solidFill>
                  <a:schemeClr val="accent3"/>
                </a:solidFill>
              </a:rPr>
              <a:t> metingen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AEB3044-40C1-4098-94FB-2AFE5FA86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analyse </a:t>
            </a:r>
          </a:p>
          <a:p>
            <a:r>
              <a:rPr lang="nl-BE" dirty="0"/>
              <a:t>15’ data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42D32D25-67AB-41A6-9DE2-9A5216551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93792" y="1338766"/>
            <a:ext cx="2068694" cy="606051"/>
          </a:xfrm>
        </p:spPr>
        <p:txBody>
          <a:bodyPr>
            <a:normAutofit/>
          </a:bodyPr>
          <a:lstStyle/>
          <a:p>
            <a:r>
              <a:rPr lang="nl-BE" dirty="0"/>
              <a:t>Data collectie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0F8860F6-0322-4D4C-8E89-D1B5DDCED4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4735" y="1737188"/>
            <a:ext cx="1390531" cy="938260"/>
          </a:xfrm>
        </p:spPr>
        <p:txBody>
          <a:bodyPr>
            <a:normAutofit/>
          </a:bodyPr>
          <a:lstStyle/>
          <a:p>
            <a:r>
              <a:rPr lang="nl-BE" sz="1800" dirty="0"/>
              <a:t>Data </a:t>
            </a:r>
            <a:r>
              <a:rPr lang="nl-BE" sz="1600" dirty="0"/>
              <a:t>laatste</a:t>
            </a:r>
            <a:r>
              <a:rPr lang="nl-BE" sz="1800" dirty="0"/>
              <a:t> 3j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998968A7-857E-4415-B4A0-D82BA54C4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8513" y="5362895"/>
            <a:ext cx="2068694" cy="1046030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Semi-realtime</a:t>
            </a:r>
          </a:p>
          <a:p>
            <a:r>
              <a:rPr lang="nl-BE" dirty="0"/>
              <a:t>Installatie realtime meting en controller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2DA5EDD-2211-4E09-BF97-9148ED5F56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1344" y="5230058"/>
            <a:ext cx="2706644" cy="938260"/>
          </a:xfrm>
        </p:spPr>
        <p:txBody>
          <a:bodyPr>
            <a:normAutofit/>
          </a:bodyPr>
          <a:lstStyle/>
          <a:p>
            <a:r>
              <a:rPr lang="nl-BE" sz="1600" dirty="0"/>
              <a:t>Energiedelen</a:t>
            </a:r>
            <a:r>
              <a:rPr lang="nl-BE" sz="1800" dirty="0"/>
              <a:t> </a:t>
            </a:r>
          </a:p>
          <a:p>
            <a:r>
              <a:rPr lang="nl-BE" sz="1600" dirty="0"/>
              <a:t>Energiegemeenschap</a:t>
            </a:r>
            <a:endParaRPr lang="nl-BE" sz="1800" dirty="0"/>
          </a:p>
          <a:p>
            <a:endParaRPr lang="nl-BE" sz="1800" dirty="0"/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4CDE982A-4315-47E5-B0A2-758AD559B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75" y="3189877"/>
            <a:ext cx="942975" cy="94297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8DBA8F24-45A0-44F3-B8EB-AA988848E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769" y="3126280"/>
            <a:ext cx="1105921" cy="804206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DB4A8F67-4A6A-422F-AF39-C42E83DFE827}"/>
              </a:ext>
            </a:extLst>
          </p:cNvPr>
          <p:cNvSpPr txBox="1"/>
          <p:nvPr/>
        </p:nvSpPr>
        <p:spPr>
          <a:xfrm flipH="1">
            <a:off x="5318743" y="3074894"/>
            <a:ext cx="142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Analyse</a:t>
            </a:r>
          </a:p>
          <a:p>
            <a:pPr algn="ctr"/>
            <a:r>
              <a:rPr lang="nl-BE" sz="1200" dirty="0"/>
              <a:t>Sluimer en piek</a:t>
            </a:r>
          </a:p>
          <a:p>
            <a:pPr algn="ctr"/>
            <a:r>
              <a:rPr lang="nl-BE" sz="1200" dirty="0"/>
              <a:t>+</a:t>
            </a:r>
          </a:p>
          <a:p>
            <a:pPr algn="ctr"/>
            <a:r>
              <a:rPr lang="nl-BE" sz="1200" dirty="0"/>
              <a:t>Realtime controller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DFBE12D2-7023-4E32-8981-B2E24F90E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9729" y="3074894"/>
            <a:ext cx="822706" cy="965786"/>
          </a:xfrm>
          <a:prstGeom prst="rect">
            <a:avLst/>
          </a:prstGeom>
        </p:spPr>
      </p:pic>
      <p:sp>
        <p:nvSpPr>
          <p:cNvPr id="21" name="Tijdelijke aanduiding voor tekst 34">
            <a:extLst>
              <a:ext uri="{FF2B5EF4-FFF2-40B4-BE49-F238E27FC236}">
                <a16:creationId xmlns:a16="http://schemas.microsoft.com/office/drawing/2014/main" id="{E34F5EA9-F809-4711-8299-DDDBBAF4FF1B}"/>
              </a:ext>
            </a:extLst>
          </p:cNvPr>
          <p:cNvSpPr txBox="1">
            <a:spLocks/>
          </p:cNvSpPr>
          <p:nvPr/>
        </p:nvSpPr>
        <p:spPr>
          <a:xfrm>
            <a:off x="7011378" y="5591655"/>
            <a:ext cx="2068694" cy="104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Simulaties hernieuwbare E &amp; slimme sturing</a:t>
            </a:r>
          </a:p>
        </p:txBody>
      </p:sp>
    </p:spTree>
    <p:extLst>
      <p:ext uri="{BB962C8B-B14F-4D97-AF65-F5344CB8AC3E}">
        <p14:creationId xmlns:p14="http://schemas.microsoft.com/office/powerpoint/2010/main" val="38301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F732AD-9B2B-4AB7-A555-574842C41F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294313"/>
            <a:ext cx="2070100" cy="9017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BE" sz="1400" dirty="0">
              <a:effectLst/>
              <a:latin typeface="Calibri"/>
              <a:ea typeface="Calibri"/>
              <a:cs typeface="Calibri"/>
            </a:endParaRPr>
          </a:p>
          <a:p>
            <a:pPr rtl="0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C74F4C-78ED-4AFC-BEB8-A0EADB60E5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10515600" cy="644525"/>
          </a:xfrm>
        </p:spPr>
        <p:txBody>
          <a:bodyPr rtlCol="0">
            <a:normAutofit fontScale="90000"/>
          </a:bodyPr>
          <a:lstStyle/>
          <a:p>
            <a:r>
              <a:rPr lang="nl" dirty="0">
                <a:latin typeface="Arial" panose="020B0604020202020204" pitchFamily="34" charset="0"/>
                <a:cs typeface="Arial" panose="020B0604020202020204" pitchFamily="34" charset="0"/>
              </a:rPr>
              <a:t>Deelnemende bedrijven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DA6EF-320C-4DEA-A667-DD8E04FC1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1" r="-1" b="18365"/>
          <a:stretch/>
        </p:blipFill>
        <p:spPr>
          <a:xfrm>
            <a:off x="-3179" y="1758937"/>
            <a:ext cx="6667177" cy="3753886"/>
          </a:xfrm>
          <a:prstGeom prst="rect">
            <a:avLst/>
          </a:prstGeom>
        </p:spPr>
      </p:pic>
      <p:sp>
        <p:nvSpPr>
          <p:cNvPr id="42" name="Tijdelijke aanduiding voor tekst 3">
            <a:extLst>
              <a:ext uri="{FF2B5EF4-FFF2-40B4-BE49-F238E27FC236}">
                <a16:creationId xmlns:a16="http://schemas.microsoft.com/office/drawing/2014/main" id="{7E582719-FD3C-4993-A292-15CE8DB91395}"/>
              </a:ext>
            </a:extLst>
          </p:cNvPr>
          <p:cNvSpPr txBox="1">
            <a:spLocks/>
          </p:cNvSpPr>
          <p:nvPr/>
        </p:nvSpPr>
        <p:spPr>
          <a:xfrm>
            <a:off x="6663998" y="720875"/>
            <a:ext cx="5649049" cy="5698398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000" b="1" cap="all" dirty="0"/>
              <a:t>Energie monitoring</a:t>
            </a:r>
          </a:p>
          <a:p>
            <a:r>
              <a:rPr lang="nl-BE" sz="2400" dirty="0"/>
              <a:t>Analyses</a:t>
            </a:r>
          </a:p>
          <a:p>
            <a:pPr lvl="1"/>
            <a:r>
              <a:rPr lang="nl-BE" sz="2200" dirty="0"/>
              <a:t>Verbruik</a:t>
            </a:r>
          </a:p>
          <a:p>
            <a:pPr lvl="1"/>
            <a:r>
              <a:rPr lang="nl-BE" sz="2200" dirty="0"/>
              <a:t>Opwekking</a:t>
            </a:r>
          </a:p>
          <a:p>
            <a:pPr lvl="1"/>
            <a:r>
              <a:rPr lang="nl-BE" sz="2200" dirty="0"/>
              <a:t>Piekvermogen</a:t>
            </a:r>
          </a:p>
          <a:p>
            <a:pPr lvl="1"/>
            <a:r>
              <a:rPr lang="nl-BE" sz="2200" dirty="0"/>
              <a:t>Sluimerverbruik</a:t>
            </a:r>
          </a:p>
          <a:p>
            <a:r>
              <a:rPr lang="nl-BE" sz="2400" dirty="0"/>
              <a:t>Simulaties</a:t>
            </a:r>
          </a:p>
          <a:p>
            <a:pPr lvl="1"/>
            <a:r>
              <a:rPr lang="nl-BE" sz="2200" dirty="0"/>
              <a:t>Zonnepanelen</a:t>
            </a:r>
          </a:p>
          <a:p>
            <a:pPr lvl="1"/>
            <a:r>
              <a:rPr lang="nl-BE" sz="2200" dirty="0"/>
              <a:t>Batterij</a:t>
            </a:r>
          </a:p>
          <a:p>
            <a:pPr lvl="1"/>
            <a:r>
              <a:rPr lang="nl-BE" sz="2200" dirty="0"/>
              <a:t>Laadpalen</a:t>
            </a:r>
          </a:p>
          <a:p>
            <a:pPr lvl="1"/>
            <a:r>
              <a:rPr lang="nl-BE" sz="2200" dirty="0"/>
              <a:t>Elektrische auto’s</a:t>
            </a:r>
          </a:p>
          <a:p>
            <a:pPr lvl="1"/>
            <a:r>
              <a:rPr lang="nl-BE" sz="2200" dirty="0"/>
              <a:t>WKK</a:t>
            </a:r>
          </a:p>
          <a:p>
            <a:pPr lvl="1"/>
            <a:r>
              <a:rPr lang="nl-BE" sz="2200" dirty="0"/>
              <a:t>Windturbine</a:t>
            </a:r>
          </a:p>
          <a:p>
            <a:r>
              <a:rPr lang="nl-BE" sz="2400" dirty="0"/>
              <a:t>Slim sturen</a:t>
            </a:r>
          </a:p>
          <a:p>
            <a:endParaRPr lang="nl-BE" sz="3000" b="1" cap="all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940D1A7-AFC4-1F34-CB7C-5832A5EA86F4}"/>
              </a:ext>
            </a:extLst>
          </p:cNvPr>
          <p:cNvSpPr/>
          <p:nvPr/>
        </p:nvSpPr>
        <p:spPr>
          <a:xfrm>
            <a:off x="5313680" y="3302000"/>
            <a:ext cx="111760" cy="127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6C28CF-D8B9-5A22-B91C-ADD968097639}"/>
              </a:ext>
            </a:extLst>
          </p:cNvPr>
          <p:cNvSpPr txBox="1"/>
          <p:nvPr/>
        </p:nvSpPr>
        <p:spPr>
          <a:xfrm>
            <a:off x="5313680" y="2976880"/>
            <a:ext cx="85344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l-BE" sz="1000" b="1" dirty="0" err="1"/>
              <a:t>standplus</a:t>
            </a:r>
            <a:endParaRPr lang="nl-BE" sz="1000" b="1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FB38516-F935-CDAE-2DB6-4FDD284903BB}"/>
              </a:ext>
            </a:extLst>
          </p:cNvPr>
          <p:cNvCxnSpPr/>
          <p:nvPr/>
        </p:nvCxnSpPr>
        <p:spPr>
          <a:xfrm flipH="1">
            <a:off x="5425440" y="3223101"/>
            <a:ext cx="254000" cy="7889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47C702-3DA0-C654-B0E9-37AE99644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1" y="4822515"/>
            <a:ext cx="121931" cy="14022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BB61959-322E-49A7-AD4A-7191F4BA5D18}"/>
              </a:ext>
            </a:extLst>
          </p:cNvPr>
          <p:cNvSpPr txBox="1"/>
          <p:nvPr/>
        </p:nvSpPr>
        <p:spPr>
          <a:xfrm>
            <a:off x="447734" y="5112713"/>
            <a:ext cx="10464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l-BE" sz="1000" b="1" dirty="0"/>
              <a:t>Persona accountants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6E17104-CEEE-3EBA-86D8-68712EE23EA0}"/>
              </a:ext>
            </a:extLst>
          </p:cNvPr>
          <p:cNvCxnSpPr>
            <a:cxnSpLocks/>
          </p:cNvCxnSpPr>
          <p:nvPr/>
        </p:nvCxnSpPr>
        <p:spPr>
          <a:xfrm flipH="1" flipV="1">
            <a:off x="586482" y="4962735"/>
            <a:ext cx="149242" cy="189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EEBD6-DEC9-4F43-953E-FE078FD7B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latin typeface="+mn-lt"/>
              </a:rPr>
              <a:t>Uitlezen</a:t>
            </a:r>
            <a:r>
              <a:rPr lang="nl-BE" dirty="0"/>
              <a:t> elektriciteitsverbruik </a:t>
            </a:r>
            <a:r>
              <a:rPr lang="nl-BE" dirty="0">
                <a:latin typeface="+mn-lt"/>
              </a:rPr>
              <a:t>per seconde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ECF993-19B6-4810-8BE6-846DA8D64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Energytix - Lovitas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88E057-940D-42C9-97BB-0CE38AF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0" y="1370312"/>
            <a:ext cx="8229600" cy="3307565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A0789B8-D2B7-48B6-A77F-57222B35C215}"/>
              </a:ext>
            </a:extLst>
          </p:cNvPr>
          <p:cNvCxnSpPr/>
          <p:nvPr/>
        </p:nvCxnSpPr>
        <p:spPr>
          <a:xfrm>
            <a:off x="2506133" y="1642534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BDD5D44-DF1D-486C-963B-555404E239D5}"/>
              </a:ext>
            </a:extLst>
          </p:cNvPr>
          <p:cNvCxnSpPr>
            <a:cxnSpLocks/>
          </p:cNvCxnSpPr>
          <p:nvPr/>
        </p:nvCxnSpPr>
        <p:spPr>
          <a:xfrm flipH="1">
            <a:off x="5655733" y="1642534"/>
            <a:ext cx="8805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5B4786-351A-4535-8FF7-3B7668522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7" y="4616201"/>
            <a:ext cx="8229600" cy="199112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6CB4AAB-BB30-44D2-86B9-1A9ED95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249" y="4184487"/>
            <a:ext cx="3127150" cy="1729511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EAF143CA-0557-4D4E-A379-C6536E1BFBA1}"/>
              </a:ext>
            </a:extLst>
          </p:cNvPr>
          <p:cNvSpPr/>
          <p:nvPr/>
        </p:nvSpPr>
        <p:spPr>
          <a:xfrm>
            <a:off x="6477000" y="5156200"/>
            <a:ext cx="419100" cy="440267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E05F1DB-235F-406B-8FAF-FBE3EF5DAD57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6834724" y="4776759"/>
            <a:ext cx="2049760" cy="443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321326AA-59F3-4304-AA8A-6A640440F22D}"/>
              </a:ext>
            </a:extLst>
          </p:cNvPr>
          <p:cNvSpPr/>
          <p:nvPr/>
        </p:nvSpPr>
        <p:spPr>
          <a:xfrm>
            <a:off x="3418525" y="5094330"/>
            <a:ext cx="419100" cy="440267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8DA1C643-F991-4AC4-B32B-7E063C402FD6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3776249" y="3136032"/>
            <a:ext cx="5527101" cy="2022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5C60C144-38CE-4B0E-A39F-D5D388DCD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350" y="2083671"/>
            <a:ext cx="2358947" cy="15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EEBD6-DEC9-4F43-953E-FE078FD7B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Piekverbruikanalyse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ECF993-19B6-4810-8BE6-846DA8D64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Energytix - Lovitas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DAFEF5-B699-4A11-A3ED-58A5EF3F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383" y="402134"/>
            <a:ext cx="6053237" cy="25557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893CD5-21CC-4CAC-9E1A-1B8498A03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6"/>
          <a:stretch/>
        </p:blipFill>
        <p:spPr>
          <a:xfrm>
            <a:off x="5753008" y="3160154"/>
            <a:ext cx="5690847" cy="3697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9B1124-957A-4C25-A46C-3DF6A196C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1521645"/>
            <a:ext cx="5421372" cy="20155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91EBA4-CD3B-4EC6-9763-B547D3B71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87" y="3593074"/>
            <a:ext cx="5447586" cy="23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8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EEBD6-DEC9-4F43-953E-FE078FD7B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Analyse eigen opwekking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ECF993-19B6-4810-8BE6-846DA8D64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Energytix - Lovitas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2B8905-5A2B-4A73-B66C-01967D996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/>
          <a:stretch/>
        </p:blipFill>
        <p:spPr>
          <a:xfrm>
            <a:off x="391084" y="1370312"/>
            <a:ext cx="9519230" cy="34485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6CB0B9-774C-4F18-A2F2-5F23DD03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23" y="4818843"/>
            <a:ext cx="7276191" cy="19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EEBD6-DEC9-4F43-953E-FE078FD7B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Simulaties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ECF993-19B6-4810-8BE6-846DA8D64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Energytix - Lovitas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567D20-D989-4F86-AE0C-D97A7490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1307146"/>
            <a:ext cx="8764223" cy="390580"/>
          </a:xfrm>
          <a:prstGeom prst="rect">
            <a:avLst/>
          </a:prstGeom>
        </p:spPr>
      </p:pic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5B3EA74-C658-46D5-8EC4-51D03027E543}"/>
              </a:ext>
            </a:extLst>
          </p:cNvPr>
          <p:cNvSpPr txBox="1">
            <a:spLocks/>
          </p:cNvSpPr>
          <p:nvPr/>
        </p:nvSpPr>
        <p:spPr>
          <a:xfrm>
            <a:off x="446951" y="1811867"/>
            <a:ext cx="9323582" cy="4429606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/>
              <a:t>Assets op niveau bedrijf: PV, laadpalen en WKK</a:t>
            </a:r>
          </a:p>
          <a:p>
            <a:r>
              <a:rPr lang="nl-BE" sz="2400" dirty="0"/>
              <a:t>Assets op niveau energiegemeenschap: windturbine</a:t>
            </a:r>
            <a:endParaRPr lang="nl-BE" sz="30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053E513-1FAA-4003-950E-CBD980A40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29"/>
          <a:stretch/>
        </p:blipFill>
        <p:spPr>
          <a:xfrm>
            <a:off x="8078546" y="4778488"/>
            <a:ext cx="3124636" cy="51052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2E68FFD-2ED5-4504-9196-2588E507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312" y="4778488"/>
            <a:ext cx="5048955" cy="181952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66CF0A4-6339-49C1-8535-2914A9B7A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46" y="4763209"/>
            <a:ext cx="1419423" cy="86689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67D9B9-B8BF-4EE6-987F-5970E768B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56085"/>
            <a:ext cx="12192000" cy="16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2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B5088A3-A2A4-4B51-9D6A-A251F507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2316086"/>
            <a:ext cx="9182896" cy="45419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1BB158-29C9-4269-B951-442EDA8FC8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0955205">
            <a:off x="9231909" y="3596638"/>
            <a:ext cx="2255026" cy="306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BF8A87-5BC7-4C91-B35A-C0F1B1899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9819">
            <a:off x="443834" y="626450"/>
            <a:ext cx="4742329" cy="3744844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33D0039E-20A4-42F3-B659-62EA0AE0E233}"/>
              </a:ext>
            </a:extLst>
          </p:cNvPr>
          <p:cNvSpPr txBox="1">
            <a:spLocks/>
          </p:cNvSpPr>
          <p:nvPr/>
        </p:nvSpPr>
        <p:spPr>
          <a:xfrm>
            <a:off x="3542107" y="1025675"/>
            <a:ext cx="5649049" cy="4806649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000" b="1" cap="all" dirty="0"/>
              <a:t>Potentie slim sturen</a:t>
            </a:r>
          </a:p>
          <a:p>
            <a:r>
              <a:rPr lang="nl-BE" sz="2400" cap="all" dirty="0"/>
              <a:t>l</a:t>
            </a:r>
            <a:r>
              <a:rPr lang="nl-BE" sz="2400" dirty="0"/>
              <a:t>aadpalen</a:t>
            </a:r>
          </a:p>
          <a:p>
            <a:r>
              <a:rPr lang="nl-BE" sz="2400" cap="all" dirty="0"/>
              <a:t>E</a:t>
            </a:r>
            <a:r>
              <a:rPr lang="nl-BE" sz="2400" dirty="0"/>
              <a:t>lektrische heftrucks</a:t>
            </a:r>
          </a:p>
          <a:p>
            <a:r>
              <a:rPr lang="nl-BE" sz="2400" dirty="0"/>
              <a:t>Elektrische transpallet</a:t>
            </a:r>
          </a:p>
          <a:p>
            <a:r>
              <a:rPr lang="nl-BE" sz="2400" dirty="0"/>
              <a:t>Warmtepomp</a:t>
            </a:r>
          </a:p>
          <a:p>
            <a:r>
              <a:rPr lang="nl-BE" sz="2400" dirty="0" err="1"/>
              <a:t>Houtversnipperaar</a:t>
            </a:r>
            <a:endParaRPr lang="nl-BE" sz="2400" dirty="0"/>
          </a:p>
          <a:p>
            <a:r>
              <a:rPr lang="nl-BE" sz="2400" dirty="0"/>
              <a:t>Pellet pers</a:t>
            </a:r>
          </a:p>
          <a:p>
            <a:r>
              <a:rPr lang="nl-BE" sz="2400" dirty="0"/>
              <a:t>Elektrische warmteboiler</a:t>
            </a:r>
          </a:p>
          <a:p>
            <a:r>
              <a:rPr lang="nl-BE" sz="2400" dirty="0"/>
              <a:t>Regeling ventilatie en serverlokaal</a:t>
            </a:r>
          </a:p>
          <a:p>
            <a:r>
              <a:rPr lang="nl-BE" sz="2400" dirty="0"/>
              <a:t>Koelvat</a:t>
            </a:r>
          </a:p>
          <a:p>
            <a:endParaRPr lang="nl-BE" sz="3000" b="1" cap="all" dirty="0"/>
          </a:p>
        </p:txBody>
      </p:sp>
    </p:spTree>
    <p:extLst>
      <p:ext uri="{BB962C8B-B14F-4D97-AF65-F5344CB8AC3E}">
        <p14:creationId xmlns:p14="http://schemas.microsoft.com/office/powerpoint/2010/main" val="3060119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1E1A34"/>
      </a:dk1>
      <a:lt1>
        <a:srgbClr val="FFFFFF"/>
      </a:lt1>
      <a:dk2>
        <a:srgbClr val="6CC24A"/>
      </a:dk2>
      <a:lt2>
        <a:srgbClr val="FFFFFF"/>
      </a:lt2>
      <a:accent1>
        <a:srgbClr val="6CC24A"/>
      </a:accent1>
      <a:accent2>
        <a:srgbClr val="1E1A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WV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18784</TotalTime>
  <Words>219</Words>
  <Application>Microsoft Office PowerPoint</Application>
  <PresentationFormat>Breedbeeld</PresentationFormat>
  <Paragraphs>77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Poppins ExtraBold</vt:lpstr>
      <vt:lpstr>Calibri</vt:lpstr>
      <vt:lpstr>Times New Roman</vt:lpstr>
      <vt:lpstr>Open Sans Semibold</vt:lpstr>
      <vt:lpstr>Avenir Next LT Pro</vt:lpstr>
      <vt:lpstr>Verdana</vt:lpstr>
      <vt:lpstr>Wingdings</vt:lpstr>
      <vt:lpstr>Poppins</vt:lpstr>
      <vt:lpstr>Arial</vt:lpstr>
      <vt:lpstr>Kantoorthema</vt:lpstr>
      <vt:lpstr>PowerPoint-presentatie</vt:lpstr>
      <vt:lpstr>REVOLT - Doelstellingen</vt:lpstr>
      <vt:lpstr>Projectaanpak</vt:lpstr>
      <vt:lpstr>Deelnemende bedrijven</vt:lpstr>
      <vt:lpstr>Uitlezen elektriciteitsverbruik per seconde</vt:lpstr>
      <vt:lpstr>Piekverbruikanalyse</vt:lpstr>
      <vt:lpstr>Analyse eigen opwekking</vt:lpstr>
      <vt:lpstr>Simulaties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Jaarverslag 2021</dc:title>
  <dc:creator>Marianne Vancleemput</dc:creator>
  <cp:lastModifiedBy>Ine Pertry</cp:lastModifiedBy>
  <cp:revision>369</cp:revision>
  <cp:lastPrinted>2023-06-27T07:35:51Z</cp:lastPrinted>
  <dcterms:created xsi:type="dcterms:W3CDTF">2022-05-12T17:46:09Z</dcterms:created>
  <dcterms:modified xsi:type="dcterms:W3CDTF">2024-09-25T13:37:28Z</dcterms:modified>
</cp:coreProperties>
</file>