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4" r:id="rId10"/>
    <p:sldId id="265" r:id="rId11"/>
    <p:sldId id="268" r:id="rId12"/>
    <p:sldId id="267" r:id="rId13"/>
    <p:sldId id="262" r:id="rId14"/>
    <p:sldId id="263" r:id="rId15"/>
    <p:sldId id="257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B52A4-A5A3-410B-A597-853B03F528BD}" v="24" dt="2024-09-26T05:45:51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vitas | Bert Leeman" userId="339fa21f-109d-4991-8b4f-cb421f8db368" providerId="ADAL" clId="{0FFB52A4-A5A3-410B-A597-853B03F528BD}"/>
    <pc:docChg chg="undo custSel addSld delSld modSld sldOrd">
      <pc:chgData name="Lovitas | Bert Leeman" userId="339fa21f-109d-4991-8b4f-cb421f8db368" providerId="ADAL" clId="{0FFB52A4-A5A3-410B-A597-853B03F528BD}" dt="2024-09-26T05:45:57.713" v="937" actId="47"/>
      <pc:docMkLst>
        <pc:docMk/>
      </pc:docMkLst>
      <pc:sldChg chg="modSp mod">
        <pc:chgData name="Lovitas | Bert Leeman" userId="339fa21f-109d-4991-8b4f-cb421f8db368" providerId="ADAL" clId="{0FFB52A4-A5A3-410B-A597-853B03F528BD}" dt="2024-09-26T05:22:19.103" v="15" actId="20577"/>
        <pc:sldMkLst>
          <pc:docMk/>
          <pc:sldMk cId="4203927797" sldId="256"/>
        </pc:sldMkLst>
        <pc:spChg chg="mod">
          <ac:chgData name="Lovitas | Bert Leeman" userId="339fa21f-109d-4991-8b4f-cb421f8db368" providerId="ADAL" clId="{0FFB52A4-A5A3-410B-A597-853B03F528BD}" dt="2024-09-26T05:22:19.103" v="15" actId="20577"/>
          <ac:spMkLst>
            <pc:docMk/>
            <pc:sldMk cId="4203927797" sldId="256"/>
            <ac:spMk id="9" creationId="{7BBF23DC-C868-104A-20FB-0250EE84B181}"/>
          </ac:spMkLst>
        </pc:spChg>
      </pc:sldChg>
      <pc:sldChg chg="new del">
        <pc:chgData name="Lovitas | Bert Leeman" userId="339fa21f-109d-4991-8b4f-cb421f8db368" providerId="ADAL" clId="{0FFB52A4-A5A3-410B-A597-853B03F528BD}" dt="2024-09-26T05:23:25.242" v="17" actId="680"/>
        <pc:sldMkLst>
          <pc:docMk/>
          <pc:sldMk cId="38297682" sldId="264"/>
        </pc:sldMkLst>
      </pc:sldChg>
      <pc:sldChg chg="addSp delSp modSp add mod ord">
        <pc:chgData name="Lovitas | Bert Leeman" userId="339fa21f-109d-4991-8b4f-cb421f8db368" providerId="ADAL" clId="{0FFB52A4-A5A3-410B-A597-853B03F528BD}" dt="2024-09-26T05:27:59.485" v="494" actId="5793"/>
        <pc:sldMkLst>
          <pc:docMk/>
          <pc:sldMk cId="1452878461" sldId="264"/>
        </pc:sldMkLst>
        <pc:spChg chg="del mod">
          <ac:chgData name="Lovitas | Bert Leeman" userId="339fa21f-109d-4991-8b4f-cb421f8db368" providerId="ADAL" clId="{0FFB52A4-A5A3-410B-A597-853B03F528BD}" dt="2024-09-26T05:24:34.696" v="41" actId="22"/>
          <ac:spMkLst>
            <pc:docMk/>
            <pc:sldMk cId="1452878461" sldId="264"/>
            <ac:spMk id="3" creationId="{D5E6AB6A-218E-BFED-5B4B-A4BDB6BE5EA4}"/>
          </ac:spMkLst>
        </pc:spChg>
        <pc:spChg chg="add mod">
          <ac:chgData name="Lovitas | Bert Leeman" userId="339fa21f-109d-4991-8b4f-cb421f8db368" providerId="ADAL" clId="{0FFB52A4-A5A3-410B-A597-853B03F528BD}" dt="2024-09-26T05:27:59.485" v="494" actId="5793"/>
          <ac:spMkLst>
            <pc:docMk/>
            <pc:sldMk cId="1452878461" sldId="264"/>
            <ac:spMk id="6" creationId="{1A1F3835-F02D-1CFC-AEB4-5778AE4F6A38}"/>
          </ac:spMkLst>
        </pc:spChg>
        <pc:picChg chg="add mod ord">
          <ac:chgData name="Lovitas | Bert Leeman" userId="339fa21f-109d-4991-8b4f-cb421f8db368" providerId="ADAL" clId="{0FFB52A4-A5A3-410B-A597-853B03F528BD}" dt="2024-09-26T05:24:37.864" v="42" actId="1076"/>
          <ac:picMkLst>
            <pc:docMk/>
            <pc:sldMk cId="1452878461" sldId="264"/>
            <ac:picMk id="5" creationId="{7D78CFEA-1486-CA40-07B8-799541AEA7AD}"/>
          </ac:picMkLst>
        </pc:picChg>
        <pc:picChg chg="add mod">
          <ac:chgData name="Lovitas | Bert Leeman" userId="339fa21f-109d-4991-8b4f-cb421f8db368" providerId="ADAL" clId="{0FFB52A4-A5A3-410B-A597-853B03F528BD}" dt="2024-09-26T05:27:52.249" v="486" actId="1076"/>
          <ac:picMkLst>
            <pc:docMk/>
            <pc:sldMk cId="1452878461" sldId="264"/>
            <ac:picMk id="1026" creationId="{FC81201E-FFC3-75D0-2ED4-F12D839C264D}"/>
          </ac:picMkLst>
        </pc:picChg>
      </pc:sldChg>
      <pc:sldChg chg="addSp delSp modSp add mod">
        <pc:chgData name="Lovitas | Bert Leeman" userId="339fa21f-109d-4991-8b4f-cb421f8db368" providerId="ADAL" clId="{0FFB52A4-A5A3-410B-A597-853B03F528BD}" dt="2024-09-26T05:45:51.172" v="936" actId="1076"/>
        <pc:sldMkLst>
          <pc:docMk/>
          <pc:sldMk cId="3181378557" sldId="265"/>
        </pc:sldMkLst>
        <pc:spChg chg="add del mod">
          <ac:chgData name="Lovitas | Bert Leeman" userId="339fa21f-109d-4991-8b4f-cb421f8db368" providerId="ADAL" clId="{0FFB52A4-A5A3-410B-A597-853B03F528BD}" dt="2024-09-26T05:38:03.470" v="503" actId="478"/>
          <ac:spMkLst>
            <pc:docMk/>
            <pc:sldMk cId="3181378557" sldId="265"/>
            <ac:spMk id="4" creationId="{5441F009-D6E2-2CF5-8004-65899B4DE163}"/>
          </ac:spMkLst>
        </pc:spChg>
        <pc:spChg chg="mod">
          <ac:chgData name="Lovitas | Bert Leeman" userId="339fa21f-109d-4991-8b4f-cb421f8db368" providerId="ADAL" clId="{0FFB52A4-A5A3-410B-A597-853B03F528BD}" dt="2024-09-26T05:39:27.874" v="744" actId="20577"/>
          <ac:spMkLst>
            <pc:docMk/>
            <pc:sldMk cId="3181378557" sldId="265"/>
            <ac:spMk id="6" creationId="{1A1F3835-F02D-1CFC-AEB4-5778AE4F6A38}"/>
          </ac:spMkLst>
        </pc:spChg>
        <pc:picChg chg="del">
          <ac:chgData name="Lovitas | Bert Leeman" userId="339fa21f-109d-4991-8b4f-cb421f8db368" providerId="ADAL" clId="{0FFB52A4-A5A3-410B-A597-853B03F528BD}" dt="2024-09-26T05:37:45.968" v="496" actId="478"/>
          <ac:picMkLst>
            <pc:docMk/>
            <pc:sldMk cId="3181378557" sldId="265"/>
            <ac:picMk id="5" creationId="{7D78CFEA-1486-CA40-07B8-799541AEA7AD}"/>
          </ac:picMkLst>
        </pc:picChg>
        <pc:picChg chg="del">
          <ac:chgData name="Lovitas | Bert Leeman" userId="339fa21f-109d-4991-8b4f-cb421f8db368" providerId="ADAL" clId="{0FFB52A4-A5A3-410B-A597-853B03F528BD}" dt="2024-09-26T05:37:59.723" v="501" actId="478"/>
          <ac:picMkLst>
            <pc:docMk/>
            <pc:sldMk cId="3181378557" sldId="265"/>
            <ac:picMk id="1026" creationId="{FC81201E-FFC3-75D0-2ED4-F12D839C264D}"/>
          </ac:picMkLst>
        </pc:picChg>
        <pc:picChg chg="add del mod">
          <ac:chgData name="Lovitas | Bert Leeman" userId="339fa21f-109d-4991-8b4f-cb421f8db368" providerId="ADAL" clId="{0FFB52A4-A5A3-410B-A597-853B03F528BD}" dt="2024-09-26T05:45:31.275" v="933" actId="478"/>
          <ac:picMkLst>
            <pc:docMk/>
            <pc:sldMk cId="3181378557" sldId="265"/>
            <ac:picMk id="2050" creationId="{E730AD66-4E5A-4E86-50F1-889D53595365}"/>
          </ac:picMkLst>
        </pc:picChg>
        <pc:picChg chg="add mod">
          <ac:chgData name="Lovitas | Bert Leeman" userId="339fa21f-109d-4991-8b4f-cb421f8db368" providerId="ADAL" clId="{0FFB52A4-A5A3-410B-A597-853B03F528BD}" dt="2024-09-26T05:45:51.172" v="936" actId="1076"/>
          <ac:picMkLst>
            <pc:docMk/>
            <pc:sldMk cId="3181378557" sldId="265"/>
            <ac:picMk id="2052" creationId="{6C6DFA57-685D-B22A-CC34-5B542ACB81C3}"/>
          </ac:picMkLst>
        </pc:picChg>
      </pc:sldChg>
      <pc:sldChg chg="new del">
        <pc:chgData name="Lovitas | Bert Leeman" userId="339fa21f-109d-4991-8b4f-cb421f8db368" providerId="ADAL" clId="{0FFB52A4-A5A3-410B-A597-853B03F528BD}" dt="2024-09-26T05:45:57.713" v="937" actId="47"/>
        <pc:sldMkLst>
          <pc:docMk/>
          <pc:sldMk cId="445121639" sldId="266"/>
        </pc:sldMkLst>
      </pc:sldChg>
      <pc:sldChg chg="addSp delSp modSp add mod">
        <pc:chgData name="Lovitas | Bert Leeman" userId="339fa21f-109d-4991-8b4f-cb421f8db368" providerId="ADAL" clId="{0FFB52A4-A5A3-410B-A597-853B03F528BD}" dt="2024-09-26T05:45:11.249" v="932" actId="20577"/>
        <pc:sldMkLst>
          <pc:docMk/>
          <pc:sldMk cId="4019211577" sldId="267"/>
        </pc:sldMkLst>
        <pc:spChg chg="mod">
          <ac:chgData name="Lovitas | Bert Leeman" userId="339fa21f-109d-4991-8b4f-cb421f8db368" providerId="ADAL" clId="{0FFB52A4-A5A3-410B-A597-853B03F528BD}" dt="2024-09-26T05:45:11.249" v="932" actId="20577"/>
          <ac:spMkLst>
            <pc:docMk/>
            <pc:sldMk cId="4019211577" sldId="267"/>
            <ac:spMk id="6" creationId="{1A1F3835-F02D-1CFC-AEB4-5778AE4F6A38}"/>
          </ac:spMkLst>
        </pc:spChg>
        <pc:picChg chg="add mod">
          <ac:chgData name="Lovitas | Bert Leeman" userId="339fa21f-109d-4991-8b4f-cb421f8db368" providerId="ADAL" clId="{0FFB52A4-A5A3-410B-A597-853B03F528BD}" dt="2024-09-26T05:43:06.508" v="770" actId="14100"/>
          <ac:picMkLst>
            <pc:docMk/>
            <pc:sldMk cId="4019211577" sldId="267"/>
            <ac:picMk id="4" creationId="{6FD7A984-8CB2-0A59-754B-D31891169A39}"/>
          </ac:picMkLst>
        </pc:picChg>
        <pc:picChg chg="del">
          <ac:chgData name="Lovitas | Bert Leeman" userId="339fa21f-109d-4991-8b4f-cb421f8db368" providerId="ADAL" clId="{0FFB52A4-A5A3-410B-A597-853B03F528BD}" dt="2024-09-26T05:40:00.270" v="747" actId="478"/>
          <ac:picMkLst>
            <pc:docMk/>
            <pc:sldMk cId="4019211577" sldId="267"/>
            <ac:picMk id="2050" creationId="{E730AD66-4E5A-4E86-50F1-889D53595365}"/>
          </ac:picMkLst>
        </pc:picChg>
        <pc:picChg chg="add mod">
          <ac:chgData name="Lovitas | Bert Leeman" userId="339fa21f-109d-4991-8b4f-cb421f8db368" providerId="ADAL" clId="{0FFB52A4-A5A3-410B-A597-853B03F528BD}" dt="2024-09-26T05:44:51.521" v="887" actId="1076"/>
          <ac:picMkLst>
            <pc:docMk/>
            <pc:sldMk cId="4019211577" sldId="267"/>
            <ac:picMk id="4098" creationId="{459E467C-6484-5FF9-C7A2-953203E0ED62}"/>
          </ac:picMkLst>
        </pc:picChg>
      </pc:sldChg>
      <pc:sldChg chg="addSp delSp modSp add mod">
        <pc:chgData name="Lovitas | Bert Leeman" userId="339fa21f-109d-4991-8b4f-cb421f8db368" providerId="ADAL" clId="{0FFB52A4-A5A3-410B-A597-853B03F528BD}" dt="2024-09-26T05:44:14.575" v="885" actId="20577"/>
        <pc:sldMkLst>
          <pc:docMk/>
          <pc:sldMk cId="3013680458" sldId="268"/>
        </pc:sldMkLst>
        <pc:spChg chg="mod">
          <ac:chgData name="Lovitas | Bert Leeman" userId="339fa21f-109d-4991-8b4f-cb421f8db368" providerId="ADAL" clId="{0FFB52A4-A5A3-410B-A597-853B03F528BD}" dt="2024-09-26T05:44:14.575" v="885" actId="20577"/>
          <ac:spMkLst>
            <pc:docMk/>
            <pc:sldMk cId="3013680458" sldId="268"/>
            <ac:spMk id="6" creationId="{1A1F3835-F02D-1CFC-AEB4-5778AE4F6A38}"/>
          </ac:spMkLst>
        </pc:spChg>
        <pc:picChg chg="del">
          <ac:chgData name="Lovitas | Bert Leeman" userId="339fa21f-109d-4991-8b4f-cb421f8db368" providerId="ADAL" clId="{0FFB52A4-A5A3-410B-A597-853B03F528BD}" dt="2024-09-26T05:43:14.464" v="772" actId="478"/>
          <ac:picMkLst>
            <pc:docMk/>
            <pc:sldMk cId="3013680458" sldId="268"/>
            <ac:picMk id="2050" creationId="{E730AD66-4E5A-4E86-50F1-889D53595365}"/>
          </ac:picMkLst>
        </pc:picChg>
        <pc:picChg chg="add mod">
          <ac:chgData name="Lovitas | Bert Leeman" userId="339fa21f-109d-4991-8b4f-cb421f8db368" providerId="ADAL" clId="{0FFB52A4-A5A3-410B-A597-853B03F528BD}" dt="2024-09-26T05:43:44.802" v="774" actId="1076"/>
          <ac:picMkLst>
            <pc:docMk/>
            <pc:sldMk cId="3013680458" sldId="268"/>
            <ac:picMk id="3074" creationId="{23A6B261-A4E8-3AD5-CA14-8A56316FB0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579E-3567-38A9-9687-B818F9B67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52B23-826B-2E56-853C-895FD01CB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F272A-F389-5FF8-C24C-CBEAC0B2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2784-45EF-DE0D-A388-CDF88995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94622-24AC-D05F-DE8F-74AE58A2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047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C02D-0498-794A-888E-865FE871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944DB-D11E-7DE7-6A22-E5092CD39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0133A-90D6-9E8F-6EA3-3F7E5752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5993A-D4AB-AD5E-F530-BCA7034F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894F5-DD8D-3A34-7C68-6C6E9895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DDA90-7F46-ED73-BB83-8761EC40A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7B6E1-3D93-AF7E-5BB5-16E7F68EA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C7127-D5E6-EE82-943A-0A62AF40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E7974-9CC7-09D0-E7AF-AF6EF1FA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12FC-F4BD-64D5-2008-B626E462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93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C33B-A2F6-4C85-D473-40534A93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9B3BF-AB42-2FF2-906E-9EC18926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4F542-9C73-ADC0-FE5C-5C457B65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B4BB9-749F-85EC-8869-262D9D28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79A9-4D33-3D40-235A-366E27DE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71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5838-0593-72A6-039E-430B4B96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3DCD-9295-254F-0686-DABA9908D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E383D-09FA-793E-EAB5-3D90D694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6B1F-7666-5DCD-7B75-14AF75BB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6DE4-13B7-51A1-71F7-B08AD480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524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DC4B-183C-79AF-E98E-C2A20FD9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60E23-EF77-2102-E7C3-465BA3196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627FD-DF81-2DB0-7DD9-B4813033C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48C36-4D2A-A9A6-5E7A-192C9617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79112-B330-1F1F-6199-73777049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6B18D-D277-2BEA-B283-7A98CA1F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881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69A0-9D12-394C-A069-5D8773AF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7EE9A-E49C-5888-AF51-D35E2F6F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105BF-6FA4-C6A3-ACE9-20D2D2ABE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36B0C-DF6A-0718-A51E-44484F2EA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8C597-26A8-80DF-897D-905AB72F8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9A037-B1D9-A696-C7AB-1E700DF4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1EA59-AA6F-A5D9-A2EC-2DCF6A55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71B3D-C737-6B58-55AF-16B8AE27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843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D45A-D167-4154-E383-746D26AC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FD770-1015-7AE3-48DB-785D0ADB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6EE99-F41A-FD3B-6D74-A101E176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BBE56-5D1E-1960-D9FD-AC7EE5D9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170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6E474-259A-E43D-7C3E-8868358D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8D6D1-BF40-9FBC-96B9-D51048D0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16A6F-C2B8-398F-C566-305879F3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6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989C-37E6-6E64-477B-82C00400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0D7F-BDBA-A3D9-AD01-CFDD9336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5D32F-9B24-836A-0DE6-1A7CC6C76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3CCD0-23A3-63DA-3E38-B873914A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AD8B-CA8D-B354-8211-0C41A870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B5D57-75DC-F23B-7DF6-25DB7A97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621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8AA9-668F-DC8A-4CCC-3E0043E7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C8E7-9C17-3FEA-8A36-02F969403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F6FB2-89BF-B6F1-52AF-8C600C84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07F2F-332E-98E1-FEAB-4F6FE2FE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EFFB7-AE7F-42C9-64B6-DCC8DE8A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6F6CA-08D3-8AF6-F9DC-9913CEDA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568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57332-685D-E09E-A2FC-28A67B28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A9E89-AAC8-031E-52C9-3F32C742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5B10D-85BE-EE83-9534-E36376173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631D05-D77C-4B79-B70C-1D2247D8AA35}" type="datetimeFigureOut">
              <a:rPr lang="nl-BE" smtClean="0"/>
              <a:t>26/09/2024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704A-DB15-1925-50E5-957019F59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8F09-B88D-3616-3C4A-7A3000226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AD3FB-07ED-4A8C-9105-BCDAD0CD94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42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A3934A-6BE1-5350-416D-A7FCD445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82"/>
            <a:ext cx="12192000" cy="3746165"/>
          </a:xfrm>
          <a:prstGeom prst="rect">
            <a:avLst/>
          </a:prstGeom>
        </p:spPr>
      </p:pic>
      <p:pic>
        <p:nvPicPr>
          <p:cNvPr id="1026" name="Picture 2" descr="Lovitas">
            <a:extLst>
              <a:ext uri="{FF2B5EF4-FFF2-40B4-BE49-F238E27FC236}">
                <a16:creationId xmlns:a16="http://schemas.microsoft.com/office/drawing/2014/main" id="{4C42A5E2-E0CE-D928-5488-9213649C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44" y="4077003"/>
            <a:ext cx="1751023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ergytix">
            <a:extLst>
              <a:ext uri="{FF2B5EF4-FFF2-40B4-BE49-F238E27FC236}">
                <a16:creationId xmlns:a16="http://schemas.microsoft.com/office/drawing/2014/main" id="{1A015D42-B6EA-1B85-01F4-53CD3503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08" y="5226121"/>
            <a:ext cx="1751023" cy="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FA25B4-0498-4F56-B9EA-4661EE9D3FC6}"/>
              </a:ext>
            </a:extLst>
          </p:cNvPr>
          <p:cNvSpPr txBox="1"/>
          <p:nvPr/>
        </p:nvSpPr>
        <p:spPr>
          <a:xfrm>
            <a:off x="10241001" y="5964026"/>
            <a:ext cx="1471878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Bert Leeman</a:t>
            </a:r>
            <a:br>
              <a:rPr lang="nl-BE" dirty="0"/>
            </a:br>
            <a:r>
              <a:rPr lang="nl-BE" sz="1050" dirty="0"/>
              <a:t>Director – Co-</a:t>
            </a:r>
            <a:r>
              <a:rPr lang="nl-BE" sz="1050" dirty="0" err="1"/>
              <a:t>Founder</a:t>
            </a:r>
            <a:endParaRPr lang="nl-BE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F23DC-C868-104A-20FB-0250EE84B181}"/>
              </a:ext>
            </a:extLst>
          </p:cNvPr>
          <p:cNvSpPr txBox="1"/>
          <p:nvPr/>
        </p:nvSpPr>
        <p:spPr>
          <a:xfrm>
            <a:off x="82746" y="4077003"/>
            <a:ext cx="97959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de praktijk</a:t>
            </a:r>
          </a:p>
          <a:p>
            <a:endParaRPr lang="nl-BE" dirty="0">
              <a:latin typeface="Aptos" panose="020B0004020202020204" pitchFamily="34" charset="0"/>
            </a:endParaRPr>
          </a:p>
          <a:p>
            <a:endParaRPr lang="nl-BE" dirty="0">
              <a:latin typeface="Aptos" panose="020B0004020202020204" pitchFamily="34" charset="0"/>
            </a:endParaRPr>
          </a:p>
          <a:p>
            <a:endParaRPr lang="nl-BE" dirty="0">
              <a:latin typeface="Aptos" panose="020B0004020202020204" pitchFamily="34" charset="0"/>
            </a:endParaRPr>
          </a:p>
          <a:p>
            <a:endParaRPr lang="nl-BE" dirty="0">
              <a:latin typeface="Aptos" panose="020B0004020202020204" pitchFamily="34" charset="0"/>
            </a:endParaRPr>
          </a:p>
          <a:p>
            <a:endParaRPr lang="nl-BE" dirty="0">
              <a:latin typeface="Aptos" panose="020B0004020202020204" pitchFamily="34" charset="0"/>
            </a:endParaRPr>
          </a:p>
          <a:p>
            <a:r>
              <a:rPr lang="nl-BE" dirty="0">
                <a:latin typeface="Aptos" panose="020B0004020202020204" pitchFamily="34" charset="0"/>
              </a:rPr>
              <a:t>Locatie: VDL Bus Roeselare </a:t>
            </a:r>
          </a:p>
          <a:p>
            <a:r>
              <a:rPr lang="nl-BE" dirty="0">
                <a:latin typeface="Aptos" panose="020B0004020202020204" pitchFamily="34" charset="0"/>
              </a:rPr>
              <a:t>Datum: 2024-09-26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392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00AA75-D419-5A31-54EC-980C57DDC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762" y="789927"/>
            <a:ext cx="7928549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13358-012D-6E83-657D-E8AC42DF8331}"/>
              </a:ext>
            </a:extLst>
          </p:cNvPr>
          <p:cNvSpPr txBox="1"/>
          <p:nvPr/>
        </p:nvSpPr>
        <p:spPr>
          <a:xfrm>
            <a:off x="10308492" y="6034076"/>
            <a:ext cx="1096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Demo…</a:t>
            </a:r>
          </a:p>
        </p:txBody>
      </p:sp>
    </p:spTree>
    <p:extLst>
      <p:ext uri="{BB962C8B-B14F-4D97-AF65-F5344CB8AC3E}">
        <p14:creationId xmlns:p14="http://schemas.microsoft.com/office/powerpoint/2010/main" val="261051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858F3-67FA-41B2-39C8-E3F18937E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034"/>
            <a:ext cx="12192000" cy="5303931"/>
          </a:xfrm>
          <a:prstGeom prst="rect">
            <a:avLst/>
          </a:prstGeom>
        </p:spPr>
      </p:pic>
      <p:pic>
        <p:nvPicPr>
          <p:cNvPr id="6" name="Picture 2" descr="Lovitas">
            <a:extLst>
              <a:ext uri="{FF2B5EF4-FFF2-40B4-BE49-F238E27FC236}">
                <a16:creationId xmlns:a16="http://schemas.microsoft.com/office/drawing/2014/main" id="{A18532E8-59B5-0D09-F124-C3C2E661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6" y="6092890"/>
            <a:ext cx="1751023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nergytix">
            <a:extLst>
              <a:ext uri="{FF2B5EF4-FFF2-40B4-BE49-F238E27FC236}">
                <a16:creationId xmlns:a16="http://schemas.microsoft.com/office/drawing/2014/main" id="{3E09C394-A018-512B-2903-6BDE584CE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76" y="6254241"/>
            <a:ext cx="1751023" cy="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8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1" descr=".png">
            <a:extLst>
              <a:ext uri="{FF2B5EF4-FFF2-40B4-BE49-F238E27FC236}">
                <a16:creationId xmlns:a16="http://schemas.microsoft.com/office/drawing/2014/main" id="{E3935385-7F57-A2D7-CBC8-D1A36019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98280" cy="6858000"/>
          </a:xfrm>
          <a:prstGeom prst="rect">
            <a:avLst/>
          </a:prstGeom>
        </p:spPr>
      </p:pic>
      <p:pic>
        <p:nvPicPr>
          <p:cNvPr id="5" name="Picture 2" descr="Lovitas">
            <a:extLst>
              <a:ext uri="{FF2B5EF4-FFF2-40B4-BE49-F238E27FC236}">
                <a16:creationId xmlns:a16="http://schemas.microsoft.com/office/drawing/2014/main" id="{4A2E5836-F4A8-121D-5E4A-D8F0714F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77" y="6092890"/>
            <a:ext cx="1751023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nergytix">
            <a:extLst>
              <a:ext uri="{FF2B5EF4-FFF2-40B4-BE49-F238E27FC236}">
                <a16:creationId xmlns:a16="http://schemas.microsoft.com/office/drawing/2014/main" id="{409E9989-ED7D-1021-8DC3-B9557B79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77" y="5479800"/>
            <a:ext cx="1751023" cy="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o we are">
            <a:extLst>
              <a:ext uri="{FF2B5EF4-FFF2-40B4-BE49-F238E27FC236}">
                <a16:creationId xmlns:a16="http://schemas.microsoft.com/office/drawing/2014/main" id="{5DF7FB9F-F515-3A28-FCEB-551E3390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77" y="4429535"/>
            <a:ext cx="1697429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B289DA-CB83-7241-7728-55956D455470}"/>
              </a:ext>
            </a:extLst>
          </p:cNvPr>
          <p:cNvSpPr txBox="1"/>
          <p:nvPr/>
        </p:nvSpPr>
        <p:spPr>
          <a:xfrm>
            <a:off x="10254562" y="2428465"/>
            <a:ext cx="2547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/>
              <a:t>Thanks</a:t>
            </a:r>
            <a:r>
              <a:rPr lang="nl-B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31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F16EA1-7923-E76A-7223-53DD424BA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946" y="2446214"/>
            <a:ext cx="7602003" cy="3973025"/>
          </a:xfrm>
        </p:spPr>
      </p:pic>
      <p:pic>
        <p:nvPicPr>
          <p:cNvPr id="4" name="Picture 2" descr="Lovitas">
            <a:extLst>
              <a:ext uri="{FF2B5EF4-FFF2-40B4-BE49-F238E27FC236}">
                <a16:creationId xmlns:a16="http://schemas.microsoft.com/office/drawing/2014/main" id="{FFE6290D-7235-E9FD-83E6-379EAE2B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1037"/>
            <a:ext cx="1751023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B6C5D-FAC3-FA00-9469-B5B2A4FD2863}"/>
              </a:ext>
            </a:extLst>
          </p:cNvPr>
          <p:cNvSpPr txBox="1"/>
          <p:nvPr/>
        </p:nvSpPr>
        <p:spPr>
          <a:xfrm>
            <a:off x="838200" y="2923903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The </a:t>
            </a:r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old</a:t>
            </a:r>
            <a:r>
              <a:rPr lang="nl-BE" dirty="0"/>
              <a:t>… 2021</a:t>
            </a:r>
          </a:p>
        </p:txBody>
      </p:sp>
    </p:spTree>
    <p:extLst>
      <p:ext uri="{BB962C8B-B14F-4D97-AF65-F5344CB8AC3E}">
        <p14:creationId xmlns:p14="http://schemas.microsoft.com/office/powerpoint/2010/main" val="190596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6AB6A-218E-BFED-5B4B-A4BDB6BE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err="1"/>
              <a:t>Energiegemeenschapbeheer</a:t>
            </a:r>
            <a:endParaRPr lang="nl-BE" dirty="0"/>
          </a:p>
          <a:p>
            <a:r>
              <a:rPr lang="nl-BE" dirty="0"/>
              <a:t>Identificatie van synergiën tussen bedrijven of openbare instellingen</a:t>
            </a:r>
          </a:p>
          <a:p>
            <a:r>
              <a:rPr lang="nl-BE" dirty="0" err="1"/>
              <a:t>Energieoptimalsiatie</a:t>
            </a:r>
            <a:r>
              <a:rPr lang="nl-BE" dirty="0"/>
              <a:t> binnen het bedrijf of openbare instelling</a:t>
            </a:r>
          </a:p>
          <a:p>
            <a:r>
              <a:rPr lang="nl-BE" dirty="0"/>
              <a:t>Advies en ondersteuning aan het bedrijf of openbare instelling</a:t>
            </a:r>
          </a:p>
          <a:p>
            <a:r>
              <a:rPr lang="nl-BE" dirty="0"/>
              <a:t>Projectmanagement</a:t>
            </a:r>
          </a:p>
          <a:p>
            <a:r>
              <a:rPr lang="nl-BE" dirty="0" err="1"/>
              <a:t>Datagedreven</a:t>
            </a:r>
            <a:r>
              <a:rPr lang="nl-BE" dirty="0"/>
              <a:t> en </a:t>
            </a:r>
            <a:r>
              <a:rPr lang="nl-BE" dirty="0" err="1"/>
              <a:t>ge-automatiseerd</a:t>
            </a:r>
            <a:r>
              <a:rPr lang="nl-BE" dirty="0"/>
              <a:t> studiewerk</a:t>
            </a:r>
          </a:p>
          <a:p>
            <a:r>
              <a:rPr lang="nl-BE" dirty="0" err="1"/>
              <a:t>Ontzorging</a:t>
            </a:r>
            <a:r>
              <a:rPr lang="nl-BE" dirty="0"/>
              <a:t> in laadinfra, PV, Batterijen, Turbines, warmtenetten, …</a:t>
            </a:r>
          </a:p>
          <a:p>
            <a:r>
              <a:rPr lang="nl-BE" dirty="0"/>
              <a:t>… </a:t>
            </a:r>
          </a:p>
          <a:p>
            <a:r>
              <a:rPr lang="nl-BE" dirty="0" err="1"/>
              <a:t>You</a:t>
            </a:r>
            <a:r>
              <a:rPr lang="nl-BE" dirty="0"/>
              <a:t> name </a:t>
            </a:r>
            <a:r>
              <a:rPr lang="nl-BE" dirty="0" err="1"/>
              <a:t>it</a:t>
            </a:r>
            <a:r>
              <a:rPr lang="nl-BE" dirty="0"/>
              <a:t>… </a:t>
            </a:r>
          </a:p>
          <a:p>
            <a:endParaRPr lang="nl-BE" dirty="0"/>
          </a:p>
        </p:txBody>
      </p:sp>
      <p:pic>
        <p:nvPicPr>
          <p:cNvPr id="4" name="Picture 2" descr="Lovitas">
            <a:extLst>
              <a:ext uri="{FF2B5EF4-FFF2-40B4-BE49-F238E27FC236}">
                <a16:creationId xmlns:a16="http://schemas.microsoft.com/office/drawing/2014/main" id="{959307F1-A52F-9177-7FAB-AF758E46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1037"/>
            <a:ext cx="1751023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4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6AB6A-218E-BFED-5B4B-A4BDB6BE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Om alles te doen wat Lovitas aanbiedt, heb je een platform nodig</a:t>
            </a:r>
          </a:p>
          <a:p>
            <a:endParaRPr lang="nl-BE" dirty="0"/>
          </a:p>
          <a:p>
            <a:r>
              <a:rPr lang="nl-BE" dirty="0"/>
              <a:t>Energytix</a:t>
            </a:r>
          </a:p>
          <a:p>
            <a:pPr lvl="1"/>
            <a:r>
              <a:rPr lang="nl-BE" dirty="0"/>
              <a:t>ENERGIE – ANALYTICS </a:t>
            </a:r>
            <a:r>
              <a:rPr lang="nl-BE" dirty="0">
                <a:sym typeface="Wingdings" panose="05000000000000000000" pitchFamily="2" charset="2"/>
              </a:rPr>
              <a:t> ENERGYTIX</a:t>
            </a: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r>
              <a:rPr lang="nl-BE" dirty="0"/>
              <a:t>Cloud </a:t>
            </a:r>
            <a:r>
              <a:rPr lang="nl-BE" dirty="0" err="1"/>
              <a:t>based</a:t>
            </a:r>
            <a:r>
              <a:rPr lang="nl-BE" dirty="0"/>
              <a:t> EMS, dewelke van de grond is opgebouwd in Vlaanderen met als functie energiegemeenschappen volledige digitale </a:t>
            </a:r>
            <a:r>
              <a:rPr lang="nl-BE" dirty="0" err="1"/>
              <a:t>ontzorging</a:t>
            </a:r>
            <a:r>
              <a:rPr lang="nl-BE" dirty="0"/>
              <a:t> te geven.</a:t>
            </a:r>
          </a:p>
          <a:p>
            <a:r>
              <a:rPr lang="nl-BE" dirty="0"/>
              <a:t>Cloud </a:t>
            </a:r>
            <a:r>
              <a:rPr lang="nl-BE" dirty="0" err="1"/>
              <a:t>based</a:t>
            </a:r>
            <a:r>
              <a:rPr lang="nl-BE" dirty="0"/>
              <a:t> EMS voor real-time </a:t>
            </a:r>
            <a:r>
              <a:rPr lang="nl-BE" dirty="0" err="1"/>
              <a:t>metering</a:t>
            </a:r>
            <a:r>
              <a:rPr lang="nl-BE" dirty="0"/>
              <a:t> en sturing van assets op basis van </a:t>
            </a:r>
            <a:r>
              <a:rPr lang="nl-BE" dirty="0" err="1"/>
              <a:t>secondendata</a:t>
            </a:r>
            <a:endParaRPr lang="nl-BE" dirty="0"/>
          </a:p>
          <a:p>
            <a:endParaRPr lang="nl-BE" dirty="0"/>
          </a:p>
        </p:txBody>
      </p:sp>
      <p:pic>
        <p:nvPicPr>
          <p:cNvPr id="2" name="Picture 8" descr="Energytix">
            <a:extLst>
              <a:ext uri="{FF2B5EF4-FFF2-40B4-BE49-F238E27FC236}">
                <a16:creationId xmlns:a16="http://schemas.microsoft.com/office/drawing/2014/main" id="{2BA88105-CE76-BB35-EB22-E632222F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5419"/>
            <a:ext cx="1751023" cy="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uo vertaalburo bv - Hun, hen, huh? Een veel voorkomende kwestie bij ons en  onze collega's is de hen / hun vraag. De algemene regels zijn als volgt:  'hen' wordt gebruikt na">
            <a:extLst>
              <a:ext uri="{FF2B5EF4-FFF2-40B4-BE49-F238E27FC236}">
                <a16:creationId xmlns:a16="http://schemas.microsoft.com/office/drawing/2014/main" id="{22D5789A-6429-B18B-769B-E12345E16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31" y="1307630"/>
            <a:ext cx="4383912" cy="39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4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78CFEA-1486-CA40-07B8-799541AEA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898" y="775419"/>
            <a:ext cx="3834310" cy="4351338"/>
          </a:xfrm>
        </p:spPr>
      </p:pic>
      <p:pic>
        <p:nvPicPr>
          <p:cNvPr id="2" name="Picture 8" descr="Energytix">
            <a:extLst>
              <a:ext uri="{FF2B5EF4-FFF2-40B4-BE49-F238E27FC236}">
                <a16:creationId xmlns:a16="http://schemas.microsoft.com/office/drawing/2014/main" id="{2BA88105-CE76-BB35-EB22-E632222F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5419"/>
            <a:ext cx="1751023" cy="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UTRACO: Warehousing, Transport, Zee- &amp; luchtvracht, Douane">
            <a:extLst>
              <a:ext uri="{FF2B5EF4-FFF2-40B4-BE49-F238E27FC236}">
                <a16:creationId xmlns:a16="http://schemas.microsoft.com/office/drawing/2014/main" id="{FC81201E-FFC3-75D0-2ED4-F12D839C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90" y="5472981"/>
            <a:ext cx="374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F3835-F02D-1CFC-AEB4-5778AE4F6A38}"/>
              </a:ext>
            </a:extLst>
          </p:cNvPr>
          <p:cNvSpPr txBox="1"/>
          <p:nvPr/>
        </p:nvSpPr>
        <p:spPr>
          <a:xfrm>
            <a:off x="838200" y="1325632"/>
            <a:ext cx="57792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Implementatie</a:t>
            </a:r>
            <a:r>
              <a:rPr lang="en-GB" dirty="0"/>
              <a:t> van Energytix met…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Koppeling</a:t>
            </a:r>
            <a:r>
              <a:rPr lang="en-GB" dirty="0"/>
              <a:t> transport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Koppeling</a:t>
            </a:r>
            <a:r>
              <a:rPr lang="en-GB" dirty="0"/>
              <a:t> </a:t>
            </a:r>
            <a:r>
              <a:rPr lang="en-GB" dirty="0" err="1"/>
              <a:t>vrachtwagens</a:t>
            </a:r>
            <a:r>
              <a:rPr lang="en-GB" dirty="0"/>
              <a:t> om status real-time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weten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Koppeling</a:t>
            </a:r>
            <a:r>
              <a:rPr lang="en-GB" dirty="0"/>
              <a:t> met </a:t>
            </a:r>
            <a:r>
              <a:rPr lang="en-GB" dirty="0" err="1"/>
              <a:t>Batterij-infrastructuur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Sturen</a:t>
            </a:r>
            <a:r>
              <a:rPr lang="en-GB" dirty="0"/>
              <a:t> van </a:t>
            </a:r>
            <a:r>
              <a:rPr lang="en-GB" dirty="0" err="1"/>
              <a:t>verbuiken</a:t>
            </a:r>
            <a:r>
              <a:rPr lang="en-GB" dirty="0"/>
              <a:t> / </a:t>
            </a:r>
            <a:r>
              <a:rPr lang="en-GB" dirty="0" err="1"/>
              <a:t>Batterijen</a:t>
            </a:r>
            <a:r>
              <a:rPr lang="en-GB" dirty="0"/>
              <a:t> op basis van </a:t>
            </a:r>
            <a:r>
              <a:rPr lang="en-GB" dirty="0" err="1"/>
              <a:t>lokaal</a:t>
            </a:r>
            <a:r>
              <a:rPr lang="en-GB" dirty="0"/>
              <a:t> </a:t>
            </a:r>
            <a:br>
              <a:rPr lang="nl-NL" dirty="0"/>
            </a:br>
            <a:r>
              <a:rPr lang="nl-NL" dirty="0"/>
              <a:t>geproduceerde hernieuwbare energie gekoppeld met </a:t>
            </a:r>
            <a:br>
              <a:rPr lang="nl-NL" dirty="0"/>
            </a:br>
            <a:r>
              <a:rPr lang="nl-NL" dirty="0"/>
              <a:t>Batterijen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en-GB" dirty="0" err="1"/>
              <a:t>Voorspellen</a:t>
            </a:r>
            <a:r>
              <a:rPr lang="en-GB" dirty="0"/>
              <a:t> </a:t>
            </a:r>
            <a:r>
              <a:rPr lang="en-GB" dirty="0" err="1"/>
              <a:t>hoeveel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truck </a:t>
            </a:r>
            <a:r>
              <a:rPr lang="en-GB" dirty="0" err="1"/>
              <a:t>nodig</a:t>
            </a:r>
            <a:r>
              <a:rPr lang="en-GB" dirty="0"/>
              <a:t> </a:t>
            </a:r>
            <a:r>
              <a:rPr lang="en-GB" dirty="0" err="1"/>
              <a:t>zal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op </a:t>
            </a:r>
            <a:br>
              <a:rPr lang="en-GB" dirty="0"/>
            </a:br>
            <a:r>
              <a:rPr lang="en-GB" dirty="0"/>
              <a:t>de </a:t>
            </a:r>
            <a:r>
              <a:rPr lang="en-GB" dirty="0" err="1"/>
              <a:t>locatie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toe </a:t>
            </a:r>
            <a:r>
              <a:rPr lang="en-GB" dirty="0" err="1"/>
              <a:t>gaat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Netontlasting</a:t>
            </a:r>
            <a:r>
              <a:rPr lang="en-GB" dirty="0"/>
              <a:t> </a:t>
            </a:r>
            <a:r>
              <a:rPr lang="en-GB" dirty="0" err="1"/>
              <a:t>aanbieden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5287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nergytix">
            <a:extLst>
              <a:ext uri="{FF2B5EF4-FFF2-40B4-BE49-F238E27FC236}">
                <a16:creationId xmlns:a16="http://schemas.microsoft.com/office/drawing/2014/main" id="{2BA88105-CE76-BB35-EB22-E632222F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5419"/>
            <a:ext cx="1751023" cy="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F3835-F02D-1CFC-AEB4-5778AE4F6A38}"/>
              </a:ext>
            </a:extLst>
          </p:cNvPr>
          <p:cNvSpPr txBox="1"/>
          <p:nvPr/>
        </p:nvSpPr>
        <p:spPr>
          <a:xfrm>
            <a:off x="838200" y="1325632"/>
            <a:ext cx="7059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Implementatie</a:t>
            </a:r>
            <a:r>
              <a:rPr lang="en-GB" dirty="0"/>
              <a:t> van Energytix met…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Koppeling</a:t>
            </a:r>
            <a:r>
              <a:rPr lang="en-GB" dirty="0"/>
              <a:t> 180.000 </a:t>
            </a:r>
            <a:r>
              <a:rPr lang="en-GB" dirty="0" err="1"/>
              <a:t>liter</a:t>
            </a:r>
            <a:r>
              <a:rPr lang="en-GB" dirty="0"/>
              <a:t> </a:t>
            </a:r>
            <a:r>
              <a:rPr lang="en-GB" dirty="0" err="1"/>
              <a:t>vloeibare</a:t>
            </a:r>
            <a:r>
              <a:rPr lang="en-GB" dirty="0"/>
              <a:t> voiding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Start </a:t>
            </a:r>
            <a:r>
              <a:rPr lang="en-GB" dirty="0" err="1"/>
              <a:t>decarbonisering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Opsupperen</a:t>
            </a:r>
            <a:r>
              <a:rPr lang="en-GB" dirty="0"/>
              <a:t> van maximal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injetiestromen</a:t>
            </a:r>
            <a:r>
              <a:rPr lang="en-GB" dirty="0"/>
              <a:t>  </a:t>
            </a:r>
            <a:r>
              <a:rPr lang="en-GB" dirty="0" err="1"/>
              <a:t>ipv</a:t>
            </a:r>
            <a:r>
              <a:rPr lang="en-GB" dirty="0"/>
              <a:t> op het net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</a:t>
            </a:r>
            <a:r>
              <a:rPr lang="en-GB" dirty="0" err="1"/>
              <a:t>plaatsen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er geld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betalen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…</a:t>
            </a:r>
          </a:p>
        </p:txBody>
      </p:sp>
      <p:pic>
        <p:nvPicPr>
          <p:cNvPr id="2052" name="Picture 4" descr="Vondelmolen | food.be">
            <a:extLst>
              <a:ext uri="{FF2B5EF4-FFF2-40B4-BE49-F238E27FC236}">
                <a16:creationId xmlns:a16="http://schemas.microsoft.com/office/drawing/2014/main" id="{6C6DFA57-685D-B22A-CC34-5B542ACB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7" y="4008951"/>
            <a:ext cx="8821994" cy="24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7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nergytix">
            <a:extLst>
              <a:ext uri="{FF2B5EF4-FFF2-40B4-BE49-F238E27FC236}">
                <a16:creationId xmlns:a16="http://schemas.microsoft.com/office/drawing/2014/main" id="{2BA88105-CE76-BB35-EB22-E632222F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5419"/>
            <a:ext cx="1751023" cy="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F3835-F02D-1CFC-AEB4-5778AE4F6A38}"/>
              </a:ext>
            </a:extLst>
          </p:cNvPr>
          <p:cNvSpPr txBox="1"/>
          <p:nvPr/>
        </p:nvSpPr>
        <p:spPr>
          <a:xfrm>
            <a:off x="838200" y="1325632"/>
            <a:ext cx="7059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Implementatie</a:t>
            </a:r>
            <a:r>
              <a:rPr lang="en-GB" dirty="0"/>
              <a:t> van Energytix met…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Koppeling</a:t>
            </a:r>
            <a:r>
              <a:rPr lang="en-GB" dirty="0"/>
              <a:t> </a:t>
            </a:r>
            <a:r>
              <a:rPr lang="en-GB" dirty="0" err="1"/>
              <a:t>bussen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automatische</a:t>
            </a:r>
            <a:r>
              <a:rPr lang="en-GB" dirty="0"/>
              <a:t> laden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ontladen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Creatie</a:t>
            </a:r>
            <a:r>
              <a:rPr lang="en-GB" dirty="0"/>
              <a:t> van </a:t>
            </a:r>
            <a:r>
              <a:rPr lang="en-GB" dirty="0" err="1"/>
              <a:t>Virtuele</a:t>
            </a:r>
            <a:r>
              <a:rPr lang="en-GB" dirty="0"/>
              <a:t> </a:t>
            </a:r>
            <a:r>
              <a:rPr lang="en-GB" dirty="0" err="1"/>
              <a:t>Batterij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Koppeling</a:t>
            </a:r>
            <a:r>
              <a:rPr lang="en-GB" dirty="0"/>
              <a:t> met ERP van VDL</a:t>
            </a:r>
          </a:p>
          <a:p>
            <a:pPr marL="285750" indent="-285750">
              <a:buFontTx/>
              <a:buChar char="-"/>
            </a:pPr>
            <a:r>
              <a:rPr lang="en-GB" dirty="0"/>
              <a:t>…</a:t>
            </a:r>
          </a:p>
        </p:txBody>
      </p:sp>
      <p:pic>
        <p:nvPicPr>
          <p:cNvPr id="3074" name="Picture 2" descr="VDL Bus Roeselare">
            <a:extLst>
              <a:ext uri="{FF2B5EF4-FFF2-40B4-BE49-F238E27FC236}">
                <a16:creationId xmlns:a16="http://schemas.microsoft.com/office/drawing/2014/main" id="{23A6B261-A4E8-3AD5-CA14-8A56316F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77" y="43853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8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nergytix">
            <a:extLst>
              <a:ext uri="{FF2B5EF4-FFF2-40B4-BE49-F238E27FC236}">
                <a16:creationId xmlns:a16="http://schemas.microsoft.com/office/drawing/2014/main" id="{2BA88105-CE76-BB35-EB22-E632222F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5419"/>
            <a:ext cx="1751023" cy="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F3835-F02D-1CFC-AEB4-5778AE4F6A38}"/>
              </a:ext>
            </a:extLst>
          </p:cNvPr>
          <p:cNvSpPr txBox="1"/>
          <p:nvPr/>
        </p:nvSpPr>
        <p:spPr>
          <a:xfrm>
            <a:off x="838200" y="1325632"/>
            <a:ext cx="7059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Implementatie</a:t>
            </a:r>
            <a:r>
              <a:rPr lang="en-GB" dirty="0"/>
              <a:t> van Energytix met…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Koppeling</a:t>
            </a:r>
            <a:r>
              <a:rPr lang="en-GB" dirty="0"/>
              <a:t> </a:t>
            </a:r>
            <a:r>
              <a:rPr lang="en-GB" dirty="0" err="1"/>
              <a:t>Hybride</a:t>
            </a:r>
            <a:r>
              <a:rPr lang="en-GB" dirty="0"/>
              <a:t> brander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Koppeling</a:t>
            </a:r>
            <a:r>
              <a:rPr lang="en-GB" dirty="0"/>
              <a:t> </a:t>
            </a:r>
            <a:r>
              <a:rPr lang="en-GB" dirty="0" err="1"/>
              <a:t>productieplanning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forecasting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…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7A984-8CB2-0A59-754B-D3189116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026" y="2340642"/>
            <a:ext cx="7304979" cy="4517358"/>
          </a:xfrm>
          <a:prstGeom prst="rect">
            <a:avLst/>
          </a:prstGeom>
        </p:spPr>
      </p:pic>
      <p:pic>
        <p:nvPicPr>
          <p:cNvPr id="4098" name="Picture 2" descr="Lekkers voor de koffiepauze | 1 Leverancier – Miko Coffee Service">
            <a:extLst>
              <a:ext uri="{FF2B5EF4-FFF2-40B4-BE49-F238E27FC236}">
                <a16:creationId xmlns:a16="http://schemas.microsoft.com/office/drawing/2014/main" id="{459E467C-6484-5FF9-C7A2-953203E0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95" y="3462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1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61F3B7B11654392B91A982DAFD488" ma:contentTypeVersion="11" ma:contentTypeDescription="Een nieuw document maken." ma:contentTypeScope="" ma:versionID="9162ab0686eaa3a1700b5b9e15828f6d">
  <xsd:schema xmlns:xsd="http://www.w3.org/2001/XMLSchema" xmlns:xs="http://www.w3.org/2001/XMLSchema" xmlns:p="http://schemas.microsoft.com/office/2006/metadata/properties" xmlns:ns2="d5f09703-f33f-4d0e-828e-b4af2ddd8496" xmlns:ns3="57794d14-140b-4c51-80b7-b77064832986" targetNamespace="http://schemas.microsoft.com/office/2006/metadata/properties" ma:root="true" ma:fieldsID="17420e47b57bd3b47fc9e269f6e27765" ns2:_="" ns3:_="">
    <xsd:import namespace="d5f09703-f33f-4d0e-828e-b4af2ddd8496"/>
    <xsd:import namespace="57794d14-140b-4c51-80b7-b770648329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9703-f33f-4d0e-828e-b4af2ddd8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c4111139-7ace-4efc-ba96-2f07bd5e9b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94d14-140b-4c51-80b7-b7706483298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772acb-28d5-4714-b2f8-d75d362285e4}" ma:internalName="TaxCatchAll" ma:showField="CatchAllData" ma:web="57794d14-140b-4c51-80b7-b77064832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f09703-f33f-4d0e-828e-b4af2ddd8496">
      <Terms xmlns="http://schemas.microsoft.com/office/infopath/2007/PartnerControls"/>
    </lcf76f155ced4ddcb4097134ff3c332f>
    <TaxCatchAll xmlns="57794d14-140b-4c51-80b7-b77064832986" xsi:nil="true"/>
  </documentManagement>
</p:properties>
</file>

<file path=customXml/itemProps1.xml><?xml version="1.0" encoding="utf-8"?>
<ds:datastoreItem xmlns:ds="http://schemas.openxmlformats.org/officeDocument/2006/customXml" ds:itemID="{8E4965DA-DBA8-4E58-9EFA-CF057C10E2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84118-E200-4038-B47E-51F854BF7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09703-f33f-4d0e-828e-b4af2ddd8496"/>
    <ds:schemaRef ds:uri="57794d14-140b-4c51-80b7-b770648329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ED23E4-6F6E-434C-B4B9-BDC90D96B97C}">
  <ds:schemaRefs>
    <ds:schemaRef ds:uri="http://schemas.microsoft.com/office/2006/metadata/properties"/>
    <ds:schemaRef ds:uri="http://schemas.microsoft.com/office/infopath/2007/PartnerControls"/>
    <ds:schemaRef ds:uri="fe070659-9339-4f1a-b1a8-aa74d518ff3c"/>
    <ds:schemaRef ds:uri="dc53cecb-3ec5-4616-a8cb-d3e47d1150f1"/>
    <ds:schemaRef ds:uri="d5f09703-f33f-4d0e-828e-b4af2ddd8496"/>
    <ds:schemaRef ds:uri="57794d14-140b-4c51-80b7-b770648329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Breedbeeld</PresentationFormat>
  <Paragraphs>59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Lovitas | Bert Leeman</dc:creator>
  <cp:lastModifiedBy>Jörg Baeten</cp:lastModifiedBy>
  <cp:revision>3</cp:revision>
  <dcterms:created xsi:type="dcterms:W3CDTF">2024-09-25T17:55:53Z</dcterms:created>
  <dcterms:modified xsi:type="dcterms:W3CDTF">2024-09-26T07:54:03Z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0x010100D4861F3B7B11654392B91A982DAFD488</vt:lpwstr>
  </property>
</Properties>
</file>